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8"/>
  </p:notesMasterIdLst>
  <p:handoutMasterIdLst>
    <p:handoutMasterId r:id="rId9"/>
  </p:handoutMasterIdLst>
  <p:sldIdLst>
    <p:sldId id="342" r:id="rId2"/>
    <p:sldId id="351" r:id="rId3"/>
    <p:sldId id="352" r:id="rId4"/>
    <p:sldId id="348" r:id="rId5"/>
    <p:sldId id="345" r:id="rId6"/>
    <p:sldId id="350" r:id="rId7"/>
  </p:sldIdLst>
  <p:sldSz cx="12192000" cy="6858000"/>
  <p:notesSz cx="6858000" cy="9144000"/>
  <p:defaultTextStyle>
    <a:defPPr rtl="0">
      <a:defRPr lang="pl-PL"/>
    </a:defPPr>
    <a:lvl1pPr marL="0" algn="l" defTabSz="914400" rtl="0" eaLnBrk="1" latinLnBrk="0" hangingPunct="1">
      <a:defRPr lang="pl-PL" sz="1800" kern="1200">
        <a:solidFill>
          <a:schemeClr val="tx1"/>
        </a:solidFill>
        <a:latin typeface="+mn-lt"/>
        <a:ea typeface="+mn-ea"/>
        <a:cs typeface="+mn-cs"/>
      </a:defRPr>
    </a:lvl1pPr>
    <a:lvl2pPr marL="457200" algn="l" defTabSz="914400" rtl="0" eaLnBrk="1" latinLnBrk="0" hangingPunct="1">
      <a:defRPr lang="pl-PL" sz="1800" kern="1200">
        <a:solidFill>
          <a:schemeClr val="tx1"/>
        </a:solidFill>
        <a:latin typeface="+mn-lt"/>
        <a:ea typeface="+mn-ea"/>
        <a:cs typeface="+mn-cs"/>
      </a:defRPr>
    </a:lvl2pPr>
    <a:lvl3pPr marL="914400" algn="l" defTabSz="914400" rtl="0" eaLnBrk="1" latinLnBrk="0" hangingPunct="1">
      <a:defRPr lang="pl-PL" sz="1800" kern="1200">
        <a:solidFill>
          <a:schemeClr val="tx1"/>
        </a:solidFill>
        <a:latin typeface="+mn-lt"/>
        <a:ea typeface="+mn-ea"/>
        <a:cs typeface="+mn-cs"/>
      </a:defRPr>
    </a:lvl3pPr>
    <a:lvl4pPr marL="1371600" algn="l" defTabSz="914400" rtl="0" eaLnBrk="1" latinLnBrk="0" hangingPunct="1">
      <a:defRPr lang="pl-PL" sz="1800" kern="1200">
        <a:solidFill>
          <a:schemeClr val="tx1"/>
        </a:solidFill>
        <a:latin typeface="+mn-lt"/>
        <a:ea typeface="+mn-ea"/>
        <a:cs typeface="+mn-cs"/>
      </a:defRPr>
    </a:lvl4pPr>
    <a:lvl5pPr marL="1828800" algn="l" defTabSz="914400" rtl="0" eaLnBrk="1" latinLnBrk="0" hangingPunct="1">
      <a:defRPr lang="pl-PL" sz="1800" kern="1200">
        <a:solidFill>
          <a:schemeClr val="tx1"/>
        </a:solidFill>
        <a:latin typeface="+mn-lt"/>
        <a:ea typeface="+mn-ea"/>
        <a:cs typeface="+mn-cs"/>
      </a:defRPr>
    </a:lvl5pPr>
    <a:lvl6pPr marL="2286000" algn="l" defTabSz="914400" rtl="0" eaLnBrk="1" latinLnBrk="0" hangingPunct="1">
      <a:defRPr lang="pl-PL" sz="1800" kern="1200">
        <a:solidFill>
          <a:schemeClr val="tx1"/>
        </a:solidFill>
        <a:latin typeface="+mn-lt"/>
        <a:ea typeface="+mn-ea"/>
        <a:cs typeface="+mn-cs"/>
      </a:defRPr>
    </a:lvl6pPr>
    <a:lvl7pPr marL="2743200" algn="l" defTabSz="914400" rtl="0" eaLnBrk="1" latinLnBrk="0" hangingPunct="1">
      <a:defRPr lang="pl-PL" sz="1800" kern="1200">
        <a:solidFill>
          <a:schemeClr val="tx1"/>
        </a:solidFill>
        <a:latin typeface="+mn-lt"/>
        <a:ea typeface="+mn-ea"/>
        <a:cs typeface="+mn-cs"/>
      </a:defRPr>
    </a:lvl7pPr>
    <a:lvl8pPr marL="3200400" algn="l" defTabSz="914400" rtl="0" eaLnBrk="1" latinLnBrk="0" hangingPunct="1">
      <a:defRPr lang="pl-PL" sz="1800" kern="1200">
        <a:solidFill>
          <a:schemeClr val="tx1"/>
        </a:solidFill>
        <a:latin typeface="+mn-lt"/>
        <a:ea typeface="+mn-ea"/>
        <a:cs typeface="+mn-cs"/>
      </a:defRPr>
    </a:lvl8pPr>
    <a:lvl9pPr marL="3657600" algn="l" defTabSz="914400" rtl="0" eaLnBrk="1" latinLnBrk="0" hangingPunct="1">
      <a:defRPr lang="pl-PL"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snapToObjects="1" showGuides="1">
      <p:cViewPr varScale="1">
        <p:scale>
          <a:sx n="149" d="100"/>
          <a:sy n="149" d="100"/>
        </p:scale>
        <p:origin x="2844" y="12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0" d="100"/>
          <a:sy n="80" d="100"/>
        </p:scale>
        <p:origin x="398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8/10/relationships/authors" Target="authors.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a:extLst>
              <a:ext uri="{FF2B5EF4-FFF2-40B4-BE49-F238E27FC236}">
                <a16:creationId xmlns:a16="http://schemas.microsoft.com/office/drawing/2014/main" id="{027147AF-F9A9-4D63-B19C-9085990CD59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pl-PL" sz="1200"/>
            </a:lvl1pPr>
          </a:lstStyle>
          <a:p>
            <a:pPr rtl="0"/>
            <a:endParaRPr lang="pl-PL"/>
          </a:p>
        </p:txBody>
      </p:sp>
      <p:sp>
        <p:nvSpPr>
          <p:cNvPr id="3" name="Data — symbol zastępczy 2">
            <a:extLst>
              <a:ext uri="{FF2B5EF4-FFF2-40B4-BE49-F238E27FC236}">
                <a16:creationId xmlns:a16="http://schemas.microsoft.com/office/drawing/2014/main" id="{5CBD61C2-5F26-464A-B758-BBDE5675F14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lang="pl-PL" sz="1200"/>
            </a:lvl1pPr>
          </a:lstStyle>
          <a:p>
            <a:pPr rtl="0"/>
            <a:fld id="{A1EBB176-40E2-41DB-9A2F-84CBF2919F3D}" type="datetime1">
              <a:rPr lang="pl-PL" smtClean="0"/>
              <a:t>06.10.2024</a:t>
            </a:fld>
            <a:endParaRPr lang="pl-PL" dirty="0"/>
          </a:p>
        </p:txBody>
      </p:sp>
      <p:sp>
        <p:nvSpPr>
          <p:cNvPr id="4" name="Stopka — symbol zastępczy 3">
            <a:extLst>
              <a:ext uri="{FF2B5EF4-FFF2-40B4-BE49-F238E27FC236}">
                <a16:creationId xmlns:a16="http://schemas.microsoft.com/office/drawing/2014/main" id="{4557DEE5-DD29-4FD4-85BE-B7B87A25DFE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lang="pl-PL" sz="1200"/>
            </a:lvl1pPr>
          </a:lstStyle>
          <a:p>
            <a:pPr rtl="0"/>
            <a:endParaRPr lang="pl-PL"/>
          </a:p>
        </p:txBody>
      </p:sp>
      <p:sp>
        <p:nvSpPr>
          <p:cNvPr id="5" name="Numer slajdu — symbol zastępczy 4">
            <a:extLst>
              <a:ext uri="{FF2B5EF4-FFF2-40B4-BE49-F238E27FC236}">
                <a16:creationId xmlns:a16="http://schemas.microsoft.com/office/drawing/2014/main" id="{5371C804-CB60-49D5-B44A-80D733B5C7E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lang="pl-PL" sz="1200"/>
            </a:lvl1pPr>
          </a:lstStyle>
          <a:p>
            <a:pPr rtl="0"/>
            <a:fld id="{E341B19B-2722-49DF-987B-0896100D0F31}" type="slidenum">
              <a:rPr lang="pl-PL" smtClean="0"/>
              <a:t>‹#›</a:t>
            </a:fld>
            <a:endParaRPr lang="pl-PL"/>
          </a:p>
        </p:txBody>
      </p:sp>
    </p:spTree>
    <p:extLst>
      <p:ext uri="{BB962C8B-B14F-4D97-AF65-F5344CB8AC3E}">
        <p14:creationId xmlns:p14="http://schemas.microsoft.com/office/powerpoint/2010/main" val="94677034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png>
</file>

<file path=ppt/media/image13.jpeg>
</file>

<file path=ppt/media/image14.jpeg>
</file>

<file path=ppt/media/image2.png>
</file>

<file path=ppt/media/image3.jp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Nagłówek — symbol zastępczy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lang="pl-PL" sz="1200"/>
            </a:lvl1pPr>
          </a:lstStyle>
          <a:p>
            <a:pPr rtl="0"/>
            <a:endParaRPr lang="pl-PL" dirty="0"/>
          </a:p>
        </p:txBody>
      </p:sp>
      <p:sp>
        <p:nvSpPr>
          <p:cNvPr id="3" name="Data — symbol zastępcz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lang="pl-PL" sz="1200"/>
            </a:lvl1pPr>
          </a:lstStyle>
          <a:p>
            <a:fld id="{E2B2B588-C957-4CD5-BB3A-A8B7970B5DA2}" type="datetime1">
              <a:rPr lang="pl-PL" smtClean="0"/>
              <a:pPr/>
              <a:t>06.10.2024</a:t>
            </a:fld>
            <a:endParaRPr lang="pl-PL" dirty="0"/>
          </a:p>
        </p:txBody>
      </p:sp>
      <p:sp>
        <p:nvSpPr>
          <p:cNvPr id="4" name="Obraz slajdu — symbol zastępczy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defPPr>
              <a:defRPr lang="pl-PL"/>
            </a:defPPr>
          </a:lstStyle>
          <a:p>
            <a:pPr rtl="0"/>
            <a:endParaRPr lang="pl-PL" dirty="0"/>
          </a:p>
        </p:txBody>
      </p:sp>
      <p:sp>
        <p:nvSpPr>
          <p:cNvPr id="5" name="Notatki — symbol zastępczy 4"/>
          <p:cNvSpPr>
            <a:spLocks noGrp="1"/>
          </p:cNvSpPr>
          <p:nvPr>
            <p:ph type="body" sz="quarter" idx="3"/>
          </p:nvPr>
        </p:nvSpPr>
        <p:spPr>
          <a:xfrm>
            <a:off x="685800" y="4400550"/>
            <a:ext cx="5486400" cy="3600450"/>
          </a:xfrm>
          <a:prstGeom prst="rect">
            <a:avLst/>
          </a:prstGeom>
        </p:spPr>
        <p:txBody>
          <a:bodyPr vert="horz" lIns="91440" tIns="45720" rIns="91440" bIns="45720" rtlCol="0"/>
          <a:lstStyle>
            <a:defPPr>
              <a:defRPr lang="pl-PL"/>
            </a:def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6" name="Stopka — symbol zastępczy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lang="pl-PL" sz="1200"/>
            </a:lvl1pPr>
          </a:lstStyle>
          <a:p>
            <a:pPr rtl="0"/>
            <a:endParaRPr lang="pl-PL" dirty="0"/>
          </a:p>
        </p:txBody>
      </p:sp>
      <p:sp>
        <p:nvSpPr>
          <p:cNvPr id="7" name="Numer slajdu — symbol zastępczy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lang="pl-PL" sz="1200"/>
            </a:lvl1pPr>
          </a:lstStyle>
          <a:p>
            <a:pPr rtl="0"/>
            <a:fld id="{DEF75CB5-5666-5049-9AE0-38EFD385C21E}" type="slidenum">
              <a:rPr lang="pl-PL" smtClean="0"/>
              <a:t>‹#›</a:t>
            </a:fld>
            <a:endParaRPr lang="pl-PL"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lang="pl-PL" sz="1200" kern="1200">
        <a:solidFill>
          <a:schemeClr val="tx1"/>
        </a:solidFill>
        <a:latin typeface="+mn-lt"/>
        <a:ea typeface="+mn-ea"/>
        <a:cs typeface="+mn-cs"/>
      </a:defRPr>
    </a:lvl1pPr>
    <a:lvl2pPr marL="457200" algn="l" defTabSz="914400" rtl="0" eaLnBrk="1" latinLnBrk="0" hangingPunct="1">
      <a:defRPr lang="pl-PL" sz="1200" kern="1200">
        <a:solidFill>
          <a:schemeClr val="tx1"/>
        </a:solidFill>
        <a:latin typeface="+mn-lt"/>
        <a:ea typeface="+mn-ea"/>
        <a:cs typeface="+mn-cs"/>
      </a:defRPr>
    </a:lvl2pPr>
    <a:lvl3pPr marL="914400" algn="l" defTabSz="914400" rtl="0" eaLnBrk="1" latinLnBrk="0" hangingPunct="1">
      <a:defRPr lang="pl-PL" sz="1200" kern="1200">
        <a:solidFill>
          <a:schemeClr val="tx1"/>
        </a:solidFill>
        <a:latin typeface="+mn-lt"/>
        <a:ea typeface="+mn-ea"/>
        <a:cs typeface="+mn-cs"/>
      </a:defRPr>
    </a:lvl3pPr>
    <a:lvl4pPr marL="1371600" algn="l" defTabSz="914400" rtl="0" eaLnBrk="1" latinLnBrk="0" hangingPunct="1">
      <a:defRPr lang="pl-PL" sz="1200" kern="1200">
        <a:solidFill>
          <a:schemeClr val="tx1"/>
        </a:solidFill>
        <a:latin typeface="+mn-lt"/>
        <a:ea typeface="+mn-ea"/>
        <a:cs typeface="+mn-cs"/>
      </a:defRPr>
    </a:lvl4pPr>
    <a:lvl5pPr marL="1828800" algn="l" defTabSz="914400" rtl="0" eaLnBrk="1" latinLnBrk="0" hangingPunct="1">
      <a:defRPr lang="pl-PL" sz="1200" kern="1200">
        <a:solidFill>
          <a:schemeClr val="tx1"/>
        </a:solidFill>
        <a:latin typeface="+mn-lt"/>
        <a:ea typeface="+mn-ea"/>
        <a:cs typeface="+mn-cs"/>
      </a:defRPr>
    </a:lvl5pPr>
    <a:lvl6pPr marL="2286000" algn="l" defTabSz="914400" rtl="0" eaLnBrk="1" latinLnBrk="0" hangingPunct="1">
      <a:defRPr lang="pl-PL" sz="1200" kern="1200">
        <a:solidFill>
          <a:schemeClr val="tx1"/>
        </a:solidFill>
        <a:latin typeface="+mn-lt"/>
        <a:ea typeface="+mn-ea"/>
        <a:cs typeface="+mn-cs"/>
      </a:defRPr>
    </a:lvl6pPr>
    <a:lvl7pPr marL="2743200" algn="l" defTabSz="914400" rtl="0" eaLnBrk="1" latinLnBrk="0" hangingPunct="1">
      <a:defRPr lang="pl-PL" sz="1200" kern="1200">
        <a:solidFill>
          <a:schemeClr val="tx1"/>
        </a:solidFill>
        <a:latin typeface="+mn-lt"/>
        <a:ea typeface="+mn-ea"/>
        <a:cs typeface="+mn-cs"/>
      </a:defRPr>
    </a:lvl7pPr>
    <a:lvl8pPr marL="3200400" algn="l" defTabSz="914400" rtl="0" eaLnBrk="1" latinLnBrk="0" hangingPunct="1">
      <a:defRPr lang="pl-PL" sz="1200" kern="1200">
        <a:solidFill>
          <a:schemeClr val="tx1"/>
        </a:solidFill>
        <a:latin typeface="+mn-lt"/>
        <a:ea typeface="+mn-ea"/>
        <a:cs typeface="+mn-cs"/>
      </a:defRPr>
    </a:lvl8pPr>
    <a:lvl9pPr marL="3657600" algn="l" defTabSz="914400" rtl="0" eaLnBrk="1" latinLnBrk="0" hangingPunct="1">
      <a:defRPr lang="pl-PL"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pPr rtl="0"/>
            <a:fld id="{DEF75CB5-5666-5049-9AE0-38EFD385C21E}" type="slidenum">
              <a:rPr lang="pl-PL" smtClean="0"/>
              <a:t>1</a:t>
            </a:fld>
            <a:endParaRPr lang="pl-PL" dirty="0"/>
          </a:p>
        </p:txBody>
      </p:sp>
    </p:spTree>
    <p:extLst>
      <p:ext uri="{BB962C8B-B14F-4D97-AF65-F5344CB8AC3E}">
        <p14:creationId xmlns:p14="http://schemas.microsoft.com/office/powerpoint/2010/main" val="2657436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pPr rtl="0"/>
            <a:fld id="{DEF75CB5-5666-5049-9AE0-38EFD385C21E}" type="slidenum">
              <a:rPr lang="pl-PL" smtClean="0"/>
              <a:t>2</a:t>
            </a:fld>
            <a:endParaRPr lang="pl-PL" dirty="0"/>
          </a:p>
        </p:txBody>
      </p:sp>
    </p:spTree>
    <p:extLst>
      <p:ext uri="{BB962C8B-B14F-4D97-AF65-F5344CB8AC3E}">
        <p14:creationId xmlns:p14="http://schemas.microsoft.com/office/powerpoint/2010/main" val="3896073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pPr rtl="0"/>
            <a:fld id="{DEF75CB5-5666-5049-9AE0-38EFD385C21E}" type="slidenum">
              <a:rPr lang="pl-PL" smtClean="0"/>
              <a:t>4</a:t>
            </a:fld>
            <a:endParaRPr lang="pl-PL" dirty="0"/>
          </a:p>
        </p:txBody>
      </p:sp>
    </p:spTree>
    <p:extLst>
      <p:ext uri="{BB962C8B-B14F-4D97-AF65-F5344CB8AC3E}">
        <p14:creationId xmlns:p14="http://schemas.microsoft.com/office/powerpoint/2010/main" val="1532435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
        <p:nvSpPr>
          <p:cNvPr id="4" name="Symbol zastępczy numeru slajdu 3"/>
          <p:cNvSpPr>
            <a:spLocks noGrp="1"/>
          </p:cNvSpPr>
          <p:nvPr>
            <p:ph type="sldNum" sz="quarter" idx="5"/>
          </p:nvPr>
        </p:nvSpPr>
        <p:spPr/>
        <p:txBody>
          <a:bodyPr/>
          <a:lstStyle/>
          <a:p>
            <a:pPr rtl="0"/>
            <a:fld id="{DEF75CB5-5666-5049-9AE0-38EFD385C21E}" type="slidenum">
              <a:rPr lang="pl-PL" smtClean="0"/>
              <a:t>5</a:t>
            </a:fld>
            <a:endParaRPr lang="pl-PL" dirty="0"/>
          </a:p>
        </p:txBody>
      </p:sp>
    </p:spTree>
    <p:extLst>
      <p:ext uri="{BB962C8B-B14F-4D97-AF65-F5344CB8AC3E}">
        <p14:creationId xmlns:p14="http://schemas.microsoft.com/office/powerpoint/2010/main" val="481199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raz slajdu — symbol zastępczy 1"/>
          <p:cNvSpPr>
            <a:spLocks noGrp="1" noRot="1" noChangeAspect="1"/>
          </p:cNvSpPr>
          <p:nvPr>
            <p:ph type="sldImg"/>
          </p:nvPr>
        </p:nvSpPr>
        <p:spPr/>
      </p:sp>
      <p:sp>
        <p:nvSpPr>
          <p:cNvPr id="3" name="Notatki — symbol zastępczy 2"/>
          <p:cNvSpPr>
            <a:spLocks noGrp="1"/>
          </p:cNvSpPr>
          <p:nvPr>
            <p:ph type="body" idx="1"/>
          </p:nvPr>
        </p:nvSpPr>
        <p:spPr/>
        <p:txBody>
          <a:bodyPr rtlCol="0"/>
          <a:lstStyle>
            <a:defPPr>
              <a:defRPr lang="pl-PL"/>
            </a:defPPr>
          </a:lstStyle>
          <a:p>
            <a:pPr rtl="0"/>
            <a:endParaRPr lang="pl-PL" dirty="0"/>
          </a:p>
        </p:txBody>
      </p:sp>
      <p:sp>
        <p:nvSpPr>
          <p:cNvPr id="4" name="Numer slajdu — symbol zastępczy 3"/>
          <p:cNvSpPr>
            <a:spLocks noGrp="1"/>
          </p:cNvSpPr>
          <p:nvPr>
            <p:ph type="sldNum" sz="quarter" idx="5"/>
          </p:nvPr>
        </p:nvSpPr>
        <p:spPr/>
        <p:txBody>
          <a:bodyPr rtlCol="0"/>
          <a:lstStyle>
            <a:defPPr>
              <a:defRPr lang="pl-PL"/>
            </a:defPPr>
          </a:lstStyle>
          <a:p>
            <a:pPr rtl="0"/>
            <a:fld id="{DEF75CB5-5666-5049-9AE0-38EFD385C21E}" type="slidenum">
              <a:rPr lang="pl-PL" smtClean="0"/>
              <a:t>6</a:t>
            </a:fld>
            <a:endParaRPr lang="pl-PL" dirty="0"/>
          </a:p>
        </p:txBody>
      </p:sp>
    </p:spTree>
    <p:extLst>
      <p:ext uri="{BB962C8B-B14F-4D97-AF65-F5344CB8AC3E}">
        <p14:creationId xmlns:p14="http://schemas.microsoft.com/office/powerpoint/2010/main" val="102376703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kład niestandardow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Zawartość — symbol zastępczy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Zawartość — symbol zastępczy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ytuł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rtlCol="0">
            <a:noAutofit/>
          </a:bodyPr>
          <a:lstStyle>
            <a:lvl1pPr algn="ctr">
              <a:defRPr lang="pl-PL" sz="6000" kern="1200" spc="2200" baseline="0">
                <a:solidFill>
                  <a:schemeClr val="accent5"/>
                </a:solidFill>
              </a:defRPr>
            </a:lvl1pPr>
          </a:lstStyle>
          <a:p>
            <a:pPr rtl="0"/>
            <a:r>
              <a:rPr lang="pl-PL"/>
              <a:t>Kliknij, aby edytować tytuł</a:t>
            </a:r>
          </a:p>
        </p:txBody>
      </p:sp>
      <p:sp>
        <p:nvSpPr>
          <p:cNvPr id="12" name="Podtytuł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rtlCol="0">
            <a:noAutofit/>
          </a:bodyPr>
          <a:lstStyle>
            <a:lvl1pPr marL="0" indent="0" algn="ctr">
              <a:buNone/>
              <a:defRPr lang="pl-PL" sz="4000" b="0" i="0" spc="1800" baseline="0">
                <a:solidFill>
                  <a:schemeClr val="bg1"/>
                </a:solidFill>
                <a:latin typeface="Biome Light" panose="020B0303030204020804" pitchFamily="34" charset="0"/>
                <a:cs typeface="Calibri Light" panose="020B0303030204020804" pitchFamily="34" charset="0"/>
              </a:defRPr>
            </a:lvl1pPr>
            <a:lvl2pPr marL="457200" indent="0" algn="ctr">
              <a:buNone/>
              <a:defRPr lang="pl-PL" sz="2000"/>
            </a:lvl2pPr>
            <a:lvl3pPr marL="914400" indent="0" algn="ctr">
              <a:buNone/>
              <a:defRPr lang="pl-PL" sz="1800"/>
            </a:lvl3pPr>
            <a:lvl4pPr marL="1371600" indent="0" algn="ctr">
              <a:buNone/>
              <a:defRPr lang="pl-PL" sz="1600"/>
            </a:lvl4pPr>
            <a:lvl5pPr marL="1828800" indent="0" algn="ctr">
              <a:buNone/>
              <a:defRPr lang="pl-PL" sz="1600"/>
            </a:lvl5pPr>
            <a:lvl6pPr marL="2286000" indent="0" algn="ctr">
              <a:buNone/>
              <a:defRPr lang="pl-PL" sz="1600"/>
            </a:lvl6pPr>
            <a:lvl7pPr marL="2743200" indent="0" algn="ctr">
              <a:buNone/>
              <a:defRPr lang="pl-PL" sz="1600"/>
            </a:lvl7pPr>
            <a:lvl8pPr marL="3200400" indent="0" algn="ctr">
              <a:buNone/>
              <a:defRPr lang="pl-PL" sz="1600"/>
            </a:lvl8pPr>
            <a:lvl9pPr marL="3657600" indent="0" algn="ctr">
              <a:buNone/>
              <a:defRPr lang="pl-PL" sz="1600"/>
            </a:lvl9pPr>
          </a:lstStyle>
          <a:p>
            <a:pPr rtl="0"/>
            <a:r>
              <a:rPr lang="pl-PL"/>
              <a:t>Kliknij, aby edytować podtytuł</a:t>
            </a:r>
          </a:p>
        </p:txBody>
      </p:sp>
      <p:sp>
        <p:nvSpPr>
          <p:cNvPr id="8" name="Tekst — symbol zastępczy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rtlCol="0" anchor="ctr" anchorCtr="0">
            <a:noAutofit/>
          </a:bodyPr>
          <a:lstStyle>
            <a:lvl1pPr marL="0" indent="0" algn="ctr">
              <a:lnSpc>
                <a:spcPct val="60000"/>
              </a:lnSpc>
              <a:buNone/>
              <a:defRPr lang="pl-PL" sz="2000" b="0" i="0" spc="300">
                <a:solidFill>
                  <a:schemeClr val="bg1"/>
                </a:solidFill>
                <a:latin typeface="+mn-lt"/>
                <a:cs typeface="Arial" panose="020B0604020202020204" pitchFamily="34" charset="0"/>
              </a:defRPr>
            </a:lvl1pPr>
          </a:lstStyle>
          <a:p>
            <a:pPr lvl="0" rtl="0"/>
            <a:r>
              <a:rPr lang="pl-PL"/>
              <a:t>Kliknij, aby edytować styl wzorca tekstu</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Układ niestandardowy">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Zawartość — symbol zastępczy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Zawartość — symbol zastępczy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Prostokąt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rtlCol="0" anchor="b">
            <a:noAutofit/>
          </a:bodyPr>
          <a:lstStyle>
            <a:defPPr>
              <a:defRPr lang="pl-PL"/>
            </a:defPPr>
          </a:lstStyle>
          <a:p>
            <a:pPr rtl="0"/>
            <a:r>
              <a:rPr lang="pl-PL"/>
              <a:t>Kliknij, aby edytować styl tytułu</a:t>
            </a:r>
          </a:p>
        </p:txBody>
      </p:sp>
      <p:sp>
        <p:nvSpPr>
          <p:cNvPr id="13" name="Ow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14" name="Ow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1" name="Tekst — symbol zastępczy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rtlCol="0">
            <a:noAutofit/>
          </a:bodyPr>
          <a:lstStyle>
            <a:lvl1pPr>
              <a:lnSpc>
                <a:spcPct val="140000"/>
              </a:lnSpc>
              <a:defRPr lang="pl-PL" sz="2000"/>
            </a:lvl1pPr>
          </a:lstStyle>
          <a:p>
            <a:pPr lvl="0" rtl="0"/>
            <a:r>
              <a:rPr lang="pl-PL"/>
              <a:t>Kliknij, aby edytować style wzorców tekstu</a:t>
            </a:r>
          </a:p>
        </p:txBody>
      </p:sp>
      <p:sp>
        <p:nvSpPr>
          <p:cNvPr id="18" name="Tekst — symbol zastępczy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rtlCol="0"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lang="pl-PL"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lang="pl-PL"/>
            </a:pPr>
            <a:r>
              <a:rPr lang="pl-PL">
                <a:solidFill>
                  <a:schemeClr val="bg1"/>
                </a:solidFill>
              </a:rPr>
              <a:t>Kliknij, aby edytować styl wzorca tekstu</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pl-PL"/>
            </a:pPr>
            <a:r>
              <a:rPr lang="pl-PL">
                <a:solidFill>
                  <a:schemeClr val="bg1"/>
                </a:solidFill>
              </a:rPr>
              <a:t>Kliknij, aby edytować styl wzorca tekstu</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lang="pl-PL"/>
            </a:pPr>
            <a:r>
              <a:rPr lang="pl-PL">
                <a:solidFill>
                  <a:schemeClr val="bg1"/>
                </a:solidFill>
              </a:rPr>
              <a:t>Kliknij, aby edytować styl wzorca tekstu</a:t>
            </a:r>
          </a:p>
          <a:p>
            <a:pPr marL="285750" marR="0" lvl="0" indent="-285750" algn="l" defTabSz="914400" rtl="0" eaLnBrk="1" fontAlgn="auto" latinLnBrk="0" hangingPunct="1">
              <a:lnSpc>
                <a:spcPct val="100000"/>
              </a:lnSpc>
              <a:spcBef>
                <a:spcPts val="1000"/>
              </a:spcBef>
              <a:spcAft>
                <a:spcPts val="0"/>
              </a:spcAft>
              <a:buClr>
                <a:schemeClr val="accent6"/>
              </a:buClr>
              <a:buSzTx/>
              <a:tabLst/>
              <a:defRPr lang="pl-PL"/>
            </a:pPr>
            <a:endParaRPr lang="pl-PL" dirty="0">
              <a:solidFill>
                <a:schemeClr val="bg1"/>
              </a:solidFill>
            </a:endParaRPr>
          </a:p>
          <a:p>
            <a:pPr rtl="0"/>
            <a:endParaRPr lang="pl-PL" dirty="0">
              <a:solidFill>
                <a:schemeClr val="bg1"/>
              </a:solidFill>
            </a:endParaRPr>
          </a:p>
          <a:p>
            <a:pPr rtl="0"/>
            <a:endParaRPr lang="pl-PL" dirty="0">
              <a:solidFill>
                <a:schemeClr val="bg1"/>
              </a:solidFill>
            </a:endParaRPr>
          </a:p>
        </p:txBody>
      </p:sp>
      <p:cxnSp>
        <p:nvCxnSpPr>
          <p:cNvPr id="15" name="Łącznik prosty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Stopka — symbol zastępczy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9" name="Numer slajdu — symbol zastępczy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6" name="Grafika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Układ niestandardowy">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Obraz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Prostokąt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rtlCol="0">
            <a:noAutofit/>
          </a:bodyPr>
          <a:lstStyle>
            <a:lvl1pPr algn="ctr">
              <a:defRPr lang="pl-PL" spc="0"/>
            </a:lvl1pPr>
          </a:lstStyle>
          <a:p>
            <a:pPr rtl="0"/>
            <a:r>
              <a:rPr lang="pl-PL"/>
              <a:t>Kliknij, aby edytować styl wzorca tytułu</a:t>
            </a:r>
          </a:p>
        </p:txBody>
      </p:sp>
      <p:sp>
        <p:nvSpPr>
          <p:cNvPr id="25" name="Tekst — symbol zastępczy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rtlCol="0" anchor="t">
            <a:noAutofit/>
          </a:bodyPr>
          <a:lstStyle>
            <a:lvl1pPr marL="0" indent="0" algn="ctr">
              <a:lnSpc>
                <a:spcPct val="140000"/>
              </a:lnSpc>
              <a:buFontTx/>
              <a:buNone/>
              <a:defRPr lang="pl-PL" sz="1600">
                <a:solidFill>
                  <a:schemeClr val="bg1"/>
                </a:solidFill>
                <a:latin typeface="+mn-lt"/>
                <a:cs typeface="Arial" panose="020B0604020202020204" pitchFamily="34" charset="0"/>
              </a:defRPr>
            </a:lvl1pPr>
          </a:lstStyle>
          <a:p>
            <a:pPr rtl="0"/>
            <a:r>
              <a:rPr lang="pl-PL">
                <a:solidFill>
                  <a:schemeClr val="bg1"/>
                </a:solidFill>
              </a:rPr>
              <a:t>Kliknij, aby edytować styl wzorca tekstu</a:t>
            </a:r>
          </a:p>
        </p:txBody>
      </p:sp>
      <p:cxnSp>
        <p:nvCxnSpPr>
          <p:cNvPr id="12" name="Łącznik prosty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Łącznik prosty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kst — symbol zastępczy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rtlCol="0" anchor="ctr">
            <a:noAutofit/>
          </a:bodyPr>
          <a:lstStyle>
            <a:lvl1pPr algn="ctr">
              <a:defRPr lang="pl-PL" sz="2000"/>
            </a:lvl1pPr>
          </a:lstStyle>
          <a:p>
            <a:pPr lvl="0" rtl="0"/>
            <a:r>
              <a:rPr lang="pl-PL"/>
              <a:t>Kliknij, aby edytować style wzorca tekstu</a:t>
            </a:r>
          </a:p>
        </p:txBody>
      </p:sp>
      <p:sp>
        <p:nvSpPr>
          <p:cNvPr id="19" name="Tekst — symbol zastępczy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rtlCol="0" anchor="ctr">
            <a:noAutofit/>
          </a:bodyPr>
          <a:lstStyle>
            <a:lvl1pPr algn="ctr">
              <a:defRPr lang="pl-PL" sz="2000"/>
            </a:lvl1pPr>
          </a:lstStyle>
          <a:p>
            <a:pPr lvl="0" rtl="0"/>
            <a:r>
              <a:rPr lang="pl-PL"/>
              <a:t>Kliknij, aby edytować style wzorca tekstu</a:t>
            </a:r>
          </a:p>
        </p:txBody>
      </p:sp>
      <p:sp>
        <p:nvSpPr>
          <p:cNvPr id="21" name="Tekst — symbol zastępczy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rtlCol="0" anchor="ctr">
            <a:noAutofit/>
          </a:bodyPr>
          <a:lstStyle>
            <a:lvl1pPr algn="ctr">
              <a:defRPr lang="pl-PL" sz="2000"/>
            </a:lvl1pPr>
          </a:lstStyle>
          <a:p>
            <a:pPr lvl="0" rtl="0"/>
            <a:r>
              <a:rPr lang="pl-PL"/>
              <a:t>Kliknij, aby edytować style wzorców tekstu</a:t>
            </a:r>
          </a:p>
        </p:txBody>
      </p:sp>
      <p:sp>
        <p:nvSpPr>
          <p:cNvPr id="22" name="Stopka — symbol zastępczy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23" name="Numer slajdu — symbol zastępczy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4" name="Grafika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5" name="Grafika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16" name="Grafika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Układ niestandardowy">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Obraz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Prostokąt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rtlCol="0">
            <a:noAutofit/>
          </a:bodyPr>
          <a:lstStyle>
            <a:lvl1pPr algn="ctr">
              <a:defRPr lang="pl-PL" spc="0"/>
            </a:lvl1pPr>
          </a:lstStyle>
          <a:p>
            <a:pPr rtl="0"/>
            <a:r>
              <a:rPr lang="pl-PL"/>
              <a:t>Kliknij, aby edytować styl wzorca tytułu</a:t>
            </a:r>
          </a:p>
        </p:txBody>
      </p:sp>
      <p:sp>
        <p:nvSpPr>
          <p:cNvPr id="38" name="Tekst — symbol zastępczy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rtlCol="0" anchor="ctr">
            <a:noAutofit/>
          </a:bodyPr>
          <a:lstStyle>
            <a:lvl1pPr>
              <a:defRPr lang="pl-PL" sz="2000" spc="300"/>
            </a:lvl1pPr>
          </a:lstStyle>
          <a:p>
            <a:pPr lvl="0" rtl="0"/>
            <a:r>
              <a:rPr lang="pl-PL"/>
              <a:t>Kliknij, aby edytować tekst</a:t>
            </a:r>
          </a:p>
        </p:txBody>
      </p:sp>
      <p:sp>
        <p:nvSpPr>
          <p:cNvPr id="40" name="Tekst — symbol zastępczy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rtlCol="0" anchor="ctr">
            <a:noAutofit/>
          </a:bodyPr>
          <a:lstStyle>
            <a:lvl1pPr>
              <a:defRPr lang="pl-PL" sz="2000" spc="300"/>
            </a:lvl1pPr>
          </a:lstStyle>
          <a:p>
            <a:pPr lvl="0" rtl="0"/>
            <a:r>
              <a:rPr lang="pl-PL"/>
              <a:t>Kliknij, aby edytować tekst</a:t>
            </a:r>
          </a:p>
        </p:txBody>
      </p:sp>
      <p:sp>
        <p:nvSpPr>
          <p:cNvPr id="5" name="Zawartość — symbol zastępczy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rtlCol="0"/>
          <a:lstStyle>
            <a:lvl1pPr marL="283464" indent="-283464">
              <a:buClr>
                <a:schemeClr val="accent6"/>
              </a:buClr>
              <a:buFont typeface="Arial" panose="020B0604020202020204" pitchFamily="34" charset="0"/>
              <a:buChar char="•"/>
              <a:defRPr lang="pl-PL" sz="1600" spc="200" baseline="0">
                <a:solidFill>
                  <a:schemeClr val="bg1"/>
                </a:solidFill>
                <a:latin typeface="+mn-lt"/>
              </a:defRPr>
            </a:lvl1pPr>
            <a:lvl2pPr marL="566928" indent="-283464">
              <a:defRPr lang="pl-PL" sz="1600"/>
            </a:lvl2pPr>
            <a:lvl3pPr marL="859536" indent="-283464">
              <a:defRPr lang="pl-PL" sz="1600"/>
            </a:lvl3pPr>
            <a:lvl4pPr marL="1152144">
              <a:defRPr lang="pl-PL" sz="1600"/>
            </a:lvl4pPr>
          </a:lstStyle>
          <a:p>
            <a:pPr lvl="0" rtl="0"/>
            <a:r>
              <a:rPr lang="pl-PL"/>
              <a:t>Kliknij, aby edytować style wzorców tekstu</a:t>
            </a:r>
          </a:p>
          <a:p>
            <a:pPr lvl="1" rtl="0"/>
            <a:r>
              <a:rPr lang="pl-PL"/>
              <a:t>Drugi poziom</a:t>
            </a:r>
          </a:p>
          <a:p>
            <a:pPr lvl="2" rtl="0"/>
            <a:r>
              <a:rPr lang="pl-PL"/>
              <a:t>Trzeci poziom</a:t>
            </a:r>
          </a:p>
          <a:p>
            <a:pPr lvl="3" rtl="0"/>
            <a:r>
              <a:rPr lang="pl-PL"/>
              <a:t>Czwarty poziom</a:t>
            </a:r>
          </a:p>
        </p:txBody>
      </p:sp>
      <p:sp>
        <p:nvSpPr>
          <p:cNvPr id="19" name="Zawartość — symbol zastępczy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rtlCol="0"/>
          <a:lstStyle>
            <a:lvl1pPr marL="283464" indent="-283464">
              <a:buClr>
                <a:schemeClr val="accent6"/>
              </a:buClr>
              <a:buFont typeface="Arial" panose="020B0604020202020204" pitchFamily="34" charset="0"/>
              <a:buChar char="•"/>
              <a:defRPr lang="pl-PL" sz="1600" spc="200" baseline="0">
                <a:solidFill>
                  <a:schemeClr val="bg1"/>
                </a:solidFill>
                <a:latin typeface="+mn-lt"/>
              </a:defRPr>
            </a:lvl1pPr>
            <a:lvl2pPr marL="566928" indent="-283464">
              <a:defRPr lang="pl-PL" sz="1600"/>
            </a:lvl2pPr>
            <a:lvl3pPr marL="859536" indent="-283464">
              <a:defRPr lang="pl-PL" sz="1600"/>
            </a:lvl3pPr>
            <a:lvl4pPr marL="1152144">
              <a:defRPr lang="pl-PL" sz="1600"/>
            </a:lvl4pPr>
          </a:lstStyle>
          <a:p>
            <a:pPr lvl="0" rtl="0"/>
            <a:r>
              <a:rPr lang="pl-PL"/>
              <a:t>Kliknij, aby edytować style wzorców tekstu</a:t>
            </a:r>
          </a:p>
          <a:p>
            <a:pPr lvl="1" rtl="0"/>
            <a:r>
              <a:rPr lang="pl-PL"/>
              <a:t>Drugi poziom</a:t>
            </a:r>
          </a:p>
          <a:p>
            <a:pPr lvl="2" rtl="0"/>
            <a:r>
              <a:rPr lang="pl-PL"/>
              <a:t>Trzeci poziom</a:t>
            </a:r>
          </a:p>
          <a:p>
            <a:pPr lvl="3" rtl="0"/>
            <a:r>
              <a:rPr lang="pl-PL"/>
              <a:t>Czwarty poziom</a:t>
            </a:r>
          </a:p>
        </p:txBody>
      </p:sp>
      <p:sp>
        <p:nvSpPr>
          <p:cNvPr id="41" name="Grafika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42" name="Grafika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44" name="Grafika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5" name="Stopka — symbol zastępczy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6" name="Numer slajdu — symbol zastępczy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8" name="Grafika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ytuł i zawartość">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Prostokąt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4" name="Zawartość — symbol zastępczy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rtlCol="0">
            <a:noAutofit/>
          </a:bodyPr>
          <a:lstStyle>
            <a:defPPr>
              <a:defRPr lang="pl-PL"/>
            </a:def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2" name="Tytuł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pl-PL" spc="0"/>
            </a:lvl1pPr>
          </a:lstStyle>
          <a:p>
            <a:pPr rtl="0"/>
            <a:r>
              <a:rPr lang="pl-PL"/>
              <a:t>Kliknij, aby edytować styl wzorca tytułu</a:t>
            </a:r>
          </a:p>
        </p:txBody>
      </p:sp>
      <p:sp>
        <p:nvSpPr>
          <p:cNvPr id="11" name="Grafika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13" name="Grafika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5" name="Stopka — symbol zastępczy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6" name="Numer slajdu — symbol zastępczy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7" name="Grafika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9" name="Grafika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ytuł i zawartość">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Prostokąt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8" name="Zawartość — symbol zastępczy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rtlCol="0" anchor="ctr">
            <a:noAutofit/>
          </a:bodyPr>
          <a:lstStyle>
            <a:lvl1pPr algn="ctr" rtl="0" fontAlgn="base">
              <a:defRPr lang="pl-PL"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pl-PL" b="0" i="0">
                <a:solidFill>
                  <a:srgbClr val="201F1E"/>
                </a:solidFill>
                <a:effectLst/>
                <a:latin typeface="Calibri" panose="020F0502020204030204" pitchFamily="34" charset="0"/>
              </a:rPr>
              <a:t>Kliknij, aby wstawić obraz lub grafikę tutaj</a:t>
            </a:r>
            <a:endParaRPr lang="pl-PL" b="0" i="0" dirty="0">
              <a:solidFill>
                <a:srgbClr val="000000"/>
              </a:solidFill>
              <a:effectLst/>
              <a:latin typeface="Segoe UI" panose="020B0502040204020203" pitchFamily="34" charset="0"/>
            </a:endParaRPr>
          </a:p>
        </p:txBody>
      </p:sp>
      <p:sp>
        <p:nvSpPr>
          <p:cNvPr id="2" name="Tytuł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rtlCol="0">
            <a:noAutofit/>
          </a:bodyPr>
          <a:lstStyle>
            <a:lvl1pPr algn="ctr">
              <a:defRPr lang="pl-PL" spc="0"/>
            </a:lvl1pPr>
          </a:lstStyle>
          <a:p>
            <a:pPr rtl="0"/>
            <a:r>
              <a:rPr lang="pl-PL"/>
              <a:t>Kliknij, aby edytować styl wzorca tytułu</a:t>
            </a:r>
          </a:p>
        </p:txBody>
      </p:sp>
      <p:sp>
        <p:nvSpPr>
          <p:cNvPr id="11" name="Grafika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13" name="Grafika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5" name="Stopka — symbol zastępczy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6" name="Numer slajdu — symbol zastępczy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7" name="Grafika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9" name="Grafika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Układ niestandardowy">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Prostokąt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EB87731F-00C5-9B08-2819-491BDD0E10F0}"/>
              </a:ext>
            </a:extLst>
          </p:cNvPr>
          <p:cNvSpPr>
            <a:spLocks noGrp="1"/>
          </p:cNvSpPr>
          <p:nvPr>
            <p:ph type="title"/>
          </p:nvPr>
        </p:nvSpPr>
        <p:spPr/>
        <p:txBody>
          <a:bodyPr rtlCol="0">
            <a:noAutofit/>
          </a:bodyPr>
          <a:lstStyle>
            <a:lvl1pPr algn="ctr">
              <a:defRPr lang="pl-PL" spc="0"/>
            </a:lvl1pPr>
          </a:lstStyle>
          <a:p>
            <a:pPr rtl="0"/>
            <a:r>
              <a:rPr lang="pl-PL"/>
              <a:t>Kliknij, aby edytować styl wzorca tytułu</a:t>
            </a:r>
          </a:p>
        </p:txBody>
      </p:sp>
      <p:sp>
        <p:nvSpPr>
          <p:cNvPr id="26" name="Zawartość — symbol zastępczy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rtlCol="0">
            <a:noAutofit/>
          </a:bodyPr>
          <a:lstStyle>
            <a:lvl1pPr>
              <a:defRPr lang="pl-PL" sz="1800"/>
            </a:lvl1pPr>
            <a:lvl2pPr>
              <a:defRPr lang="pl-PL" sz="1600"/>
            </a:lvl2pPr>
            <a:lvl3pPr>
              <a:defRPr lang="pl-PL" sz="1400"/>
            </a:lvl3pPr>
            <a:lvl4pPr>
              <a:defRPr lang="pl-PL" sz="1200"/>
            </a:lvl4pPr>
            <a:lvl5pPr>
              <a:defRPr lang="pl-PL" sz="1200"/>
            </a:lvl5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23" name="Zawartość — symbol zastępczy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rtlCol="0">
            <a:noAutofit/>
          </a:bodyPr>
          <a:lstStyle>
            <a:lvl1pPr>
              <a:defRPr lang="pl-PL" sz="1800"/>
            </a:lvl1pPr>
            <a:lvl2pPr>
              <a:defRPr lang="pl-PL" sz="1600"/>
            </a:lvl2pPr>
            <a:lvl3pPr>
              <a:defRPr lang="pl-PL" sz="1400"/>
            </a:lvl3pPr>
            <a:lvl4pPr>
              <a:defRPr lang="pl-PL" sz="1200"/>
            </a:lvl4pPr>
            <a:lvl5pPr>
              <a:defRPr lang="pl-PL" sz="1200"/>
            </a:lvl5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17" name="Zawartość — symbol zastępczy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rtlCol="0">
            <a:noAutofit/>
          </a:bodyPr>
          <a:lstStyle>
            <a:lvl1pPr>
              <a:defRPr lang="pl-PL" sz="1800"/>
            </a:lvl1pPr>
            <a:lvl2pPr>
              <a:defRPr lang="pl-PL" sz="1600"/>
            </a:lvl2pPr>
            <a:lvl3pPr>
              <a:defRPr lang="pl-PL" sz="1400"/>
            </a:lvl3pPr>
            <a:lvl4pPr>
              <a:defRPr lang="pl-PL" sz="1200"/>
            </a:lvl4pPr>
            <a:lvl5pPr>
              <a:defRPr lang="pl-PL" sz="1200"/>
            </a:lvl5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14" name="Tekst — symbol zastępczy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rtlCol="0" anchor="ctr">
            <a:noAutofit/>
          </a:bodyPr>
          <a:lstStyle>
            <a:lvl1pPr marL="0" indent="0" algn="ctr">
              <a:lnSpc>
                <a:spcPct val="100000"/>
              </a:lnSpc>
              <a:buFontTx/>
              <a:buNone/>
              <a:defRPr lang="pl-PL" sz="1600">
                <a:solidFill>
                  <a:schemeClr val="bg1"/>
                </a:solidFill>
                <a:latin typeface="Arial Nova" panose="020B0504020202020204" pitchFamily="34" charset="0"/>
              </a:defRPr>
            </a:lvl1pPr>
          </a:lstStyle>
          <a:p>
            <a:pPr rtl="0"/>
            <a:r>
              <a:rPr lang="pl-PL">
                <a:solidFill>
                  <a:schemeClr val="bg1"/>
                </a:solidFill>
              </a:rPr>
              <a:t>Kliknij, aby edytować styl wzorca tekstu</a:t>
            </a:r>
          </a:p>
        </p:txBody>
      </p:sp>
      <p:sp>
        <p:nvSpPr>
          <p:cNvPr id="24" name="Grafika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defPPr>
              <a:defRPr lang="pl-PL"/>
            </a:defPPr>
          </a:lstStyle>
          <a:p>
            <a:pPr rtl="0"/>
            <a:endParaRPr lang="pl-PL" dirty="0"/>
          </a:p>
        </p:txBody>
      </p:sp>
      <p:sp>
        <p:nvSpPr>
          <p:cNvPr id="25" name="Ow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13" name="Stopka — symbol zastępczy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5" name="Numer slajdu — symbol zastępczy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6" name="Grafika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Układ niestandardowy">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Obraz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Prostokąt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rtlCol="0">
            <a:noAutofit/>
          </a:bodyPr>
          <a:lstStyle>
            <a:lvl1pPr algn="ctr">
              <a:defRPr lang="pl-PL" spc="0"/>
            </a:lvl1pPr>
          </a:lstStyle>
          <a:p>
            <a:pPr rtl="0"/>
            <a:r>
              <a:rPr lang="pl-PL"/>
              <a:t>Kliknij, aby edytować styl wzorca tytułu</a:t>
            </a:r>
          </a:p>
        </p:txBody>
      </p:sp>
      <p:sp>
        <p:nvSpPr>
          <p:cNvPr id="21" name="Zawartość — symbol zastępczy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rtlCol="0">
            <a:noAutofit/>
          </a:bodyPr>
          <a:lstStyle>
            <a:lvl1pPr>
              <a:defRPr lang="pl-PL" sz="1800"/>
            </a:lvl1pPr>
            <a:lvl2pPr>
              <a:defRPr lang="pl-PL" sz="1600"/>
            </a:lvl2pPr>
            <a:lvl3pPr>
              <a:defRPr lang="pl-PL" sz="1400"/>
            </a:lvl3pPr>
            <a:lvl4pPr>
              <a:defRPr lang="pl-PL" sz="1200"/>
            </a:lvl4pPr>
            <a:lvl5pPr>
              <a:defRPr lang="pl-PL" sz="1200"/>
            </a:lvl5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4" name="Obraz — symbol zastępczy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rtlCol="0" anchor="ctr">
            <a:noAutofit/>
          </a:bodyPr>
          <a:lstStyle>
            <a:lvl1pPr algn="ctr">
              <a:defRPr lang="pl-PL" sz="1800">
                <a:solidFill>
                  <a:schemeClr val="tx1"/>
                </a:solidFill>
              </a:defRPr>
            </a:lvl1pPr>
          </a:lstStyle>
          <a:p>
            <a:pPr rtl="0"/>
            <a:endParaRPr lang="pl-PL" dirty="0"/>
          </a:p>
        </p:txBody>
      </p:sp>
      <p:sp>
        <p:nvSpPr>
          <p:cNvPr id="7" name="Grafika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9" name="Grafika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
        <p:nvSpPr>
          <p:cNvPr id="14" name="Stopka — symbol zastępczy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20" name="Numer slajdu — symbol zastępczy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6" name="Grafika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defPPr>
              <a:defRPr lang="pl-PL"/>
            </a:defPPr>
          </a:lstStyle>
          <a:p>
            <a:pPr rtl="0"/>
            <a:endParaRPr lang="pl-PL" dirty="0"/>
          </a:p>
        </p:txBody>
      </p:sp>
      <p:sp>
        <p:nvSpPr>
          <p:cNvPr id="17" name="Grafika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Układ niestandardowy">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Zawartość — symbol zastępczy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Zawartość — symbol zastępczy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Prostokąt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cxnSp>
        <p:nvCxnSpPr>
          <p:cNvPr id="19" name="Łącznik prosty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w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defPPr>
              <a:defRPr lang="pl-PL"/>
            </a:defPPr>
          </a:lstStyle>
          <a:p>
            <a:pPr algn="ctr" rtl="0"/>
            <a:endParaRPr lang="pl-PL" dirty="0"/>
          </a:p>
        </p:txBody>
      </p:sp>
      <p:sp>
        <p:nvSpPr>
          <p:cNvPr id="2" name="Tytuł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rtlCol="0" anchor="b">
            <a:noAutofit/>
          </a:bodyPr>
          <a:lstStyle>
            <a:defPPr>
              <a:defRPr lang="pl-PL"/>
            </a:defPPr>
          </a:lstStyle>
          <a:p>
            <a:pPr rtl="0"/>
            <a:r>
              <a:rPr lang="pl-PL"/>
              <a:t>Kliknij, aby edytować tytuł</a:t>
            </a:r>
          </a:p>
        </p:txBody>
      </p:sp>
      <p:sp>
        <p:nvSpPr>
          <p:cNvPr id="28" name="Tekst — symbol zastępczy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rtlCol="0">
            <a:noAutofit/>
          </a:bodyPr>
          <a:lstStyle>
            <a:lvl1pPr>
              <a:lnSpc>
                <a:spcPct val="100000"/>
              </a:lnSpc>
              <a:defRPr lang="pl-PL" sz="1600">
                <a:solidFill>
                  <a:schemeClr val="bg1"/>
                </a:solidFill>
                <a:latin typeface="+mn-lt"/>
              </a:defRPr>
            </a:lvl1pPr>
          </a:lstStyle>
          <a:p>
            <a:pPr lvl="0" rtl="0"/>
            <a:r>
              <a:rPr lang="pl-PL"/>
              <a:t>Kliknij, aby edytować style wzorców tekstu</a:t>
            </a:r>
          </a:p>
        </p:txBody>
      </p:sp>
      <p:sp>
        <p:nvSpPr>
          <p:cNvPr id="16" name="Stopka — symbol zastępczy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rtlCol="0">
            <a:noAutofit/>
          </a:bodyPr>
          <a:lstStyle>
            <a:lvl1pPr algn="l">
              <a:defRPr lang="pl-PL" sz="1200" spc="0">
                <a:solidFill>
                  <a:schemeClr val="bg1"/>
                </a:solidFill>
              </a:defRPr>
            </a:lvl1pPr>
          </a:lstStyle>
          <a:p>
            <a:pPr rtl="0"/>
            <a:r>
              <a:rPr lang="pl-PL"/>
              <a:t>Wyniki naukowe</a:t>
            </a:r>
          </a:p>
        </p:txBody>
      </p:sp>
      <p:sp>
        <p:nvSpPr>
          <p:cNvPr id="17" name="Numer slajdu — symbol zastępczy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rtlCol="0">
            <a:noAutofit/>
          </a:bodyPr>
          <a:lstStyle>
            <a:lvl1pPr>
              <a:defRPr lang="pl-PL" sz="1200">
                <a:solidFill>
                  <a:schemeClr val="bg1"/>
                </a:solidFill>
              </a:defRPr>
            </a:lvl1pPr>
          </a:lstStyle>
          <a:p>
            <a:pPr rtl="0"/>
            <a:fld id="{FE024F78-56A6-7740-B68D-8D4D026EDF3F}" type="slidenum">
              <a:rPr lang="pl-PL" smtClean="0"/>
              <a:pPr/>
              <a:t>‹#›</a:t>
            </a:fld>
            <a:endParaRPr lang="pl-PL" dirty="0"/>
          </a:p>
        </p:txBody>
      </p:sp>
      <p:sp>
        <p:nvSpPr>
          <p:cNvPr id="18" name="Grafika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defPPr>
              <a:defRPr lang="pl-PL"/>
            </a:defPPr>
          </a:lstStyle>
          <a:p>
            <a:pPr rtl="0"/>
            <a:endParaRPr lang="pl-PL"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ytuł — symbol zastępczy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defPPr>
              <a:defRPr lang="pl-PL"/>
            </a:defPPr>
          </a:lstStyle>
          <a:p>
            <a:pPr rtl="0"/>
            <a:r>
              <a:rPr lang="pl-PL"/>
              <a:t>Kliknij, aby edytować styl wzorca tytułu</a:t>
            </a:r>
          </a:p>
        </p:txBody>
      </p:sp>
      <p:sp>
        <p:nvSpPr>
          <p:cNvPr id="3" name="Tekst — symbol zastępczy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defPPr>
              <a:defRPr lang="pl-PL"/>
            </a:defPPr>
          </a:lstStyle>
          <a:p>
            <a:pPr lvl="0" rtl="0"/>
            <a:r>
              <a:rPr lang="pl-PL"/>
              <a:t>Kliknij, aby edytować style wzorca tekstu</a:t>
            </a:r>
          </a:p>
          <a:p>
            <a:pPr lvl="1" rtl="0"/>
            <a:r>
              <a:rPr lang="pl-PL"/>
              <a:t>Drugi poziom</a:t>
            </a:r>
          </a:p>
          <a:p>
            <a:pPr lvl="2" rtl="0"/>
            <a:r>
              <a:rPr lang="pl-PL"/>
              <a:t>Trzeci poziom</a:t>
            </a:r>
          </a:p>
          <a:p>
            <a:pPr lvl="3" rtl="0"/>
            <a:r>
              <a:rPr lang="pl-PL"/>
              <a:t>Czwarty poziom</a:t>
            </a:r>
          </a:p>
          <a:p>
            <a:pPr lvl="4" rtl="0"/>
            <a:r>
              <a:rPr lang="pl-PL"/>
              <a:t>Piąty poziom</a:t>
            </a:r>
          </a:p>
        </p:txBody>
      </p:sp>
      <p:sp>
        <p:nvSpPr>
          <p:cNvPr id="4" name="Data — symbol zastępczy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lang="pl-PL" sz="1200">
                <a:solidFill>
                  <a:schemeClr val="bg1"/>
                </a:solidFill>
                <a:latin typeface="+mj-lt"/>
                <a:cs typeface="Biome" panose="020B0503030204020804" pitchFamily="34" charset="0"/>
              </a:defRPr>
            </a:lvl1pPr>
          </a:lstStyle>
          <a:p>
            <a:pPr rtl="0"/>
            <a:endParaRPr lang="pl-PL" dirty="0"/>
          </a:p>
        </p:txBody>
      </p:sp>
      <p:sp>
        <p:nvSpPr>
          <p:cNvPr id="5" name="Stopka — symbol zastępczy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lang="pl-PL" sz="1200">
                <a:solidFill>
                  <a:schemeClr val="bg1"/>
                </a:solidFill>
                <a:latin typeface="+mj-lt"/>
                <a:cs typeface="Biome" panose="020B0503030204020804" pitchFamily="34" charset="0"/>
              </a:defRPr>
            </a:lvl1pPr>
          </a:lstStyle>
          <a:p>
            <a:pPr rtl="0"/>
            <a:r>
              <a:rPr lang="pl-PL"/>
              <a:t>Wyniki naukowe</a:t>
            </a:r>
          </a:p>
        </p:txBody>
      </p:sp>
      <p:sp>
        <p:nvSpPr>
          <p:cNvPr id="6" name="Numer slajdu — symbol zastępczy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lang="pl-PL" sz="1200">
                <a:solidFill>
                  <a:schemeClr val="bg1"/>
                </a:solidFill>
                <a:latin typeface="+mj-lt"/>
                <a:cs typeface="Biome" panose="020B0503030204020804" pitchFamily="34" charset="0"/>
              </a:defRPr>
            </a:lvl1pPr>
          </a:lstStyle>
          <a:p>
            <a:pPr rtl="0"/>
            <a:fld id="{FE024F78-56A6-7740-B68D-8D4D026EDF3F}" type="slidenum">
              <a:rPr lang="pl-PL" smtClean="0"/>
              <a:pPr/>
              <a:t>‹#›</a:t>
            </a:fld>
            <a:endParaRPr lang="pl-PL"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lang="pl-PL"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lang="pl-PL"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p:bodyStyle>
    <p:otherStyle>
      <a:defPPr>
        <a:defRPr lang="pl-PL"/>
      </a:defPPr>
      <a:lvl1pPr marL="0" algn="l" defTabSz="914400" rtl="0" eaLnBrk="1" latinLnBrk="0" hangingPunct="1">
        <a:defRPr lang="pl-PL" sz="1800" kern="1200">
          <a:solidFill>
            <a:schemeClr val="tx1"/>
          </a:solidFill>
          <a:latin typeface="+mn-lt"/>
          <a:ea typeface="+mn-ea"/>
          <a:cs typeface="+mn-cs"/>
        </a:defRPr>
      </a:lvl1pPr>
      <a:lvl2pPr marL="457200" algn="l" defTabSz="914400" rtl="0" eaLnBrk="1" latinLnBrk="0" hangingPunct="1">
        <a:defRPr lang="pl-PL" sz="1800" kern="1200">
          <a:solidFill>
            <a:schemeClr val="tx1"/>
          </a:solidFill>
          <a:latin typeface="+mn-lt"/>
          <a:ea typeface="+mn-ea"/>
          <a:cs typeface="+mn-cs"/>
        </a:defRPr>
      </a:lvl2pPr>
      <a:lvl3pPr marL="914400" algn="l" defTabSz="914400" rtl="0" eaLnBrk="1" latinLnBrk="0" hangingPunct="1">
        <a:defRPr lang="pl-PL" sz="1800" kern="1200">
          <a:solidFill>
            <a:schemeClr val="tx1"/>
          </a:solidFill>
          <a:latin typeface="+mn-lt"/>
          <a:ea typeface="+mn-ea"/>
          <a:cs typeface="+mn-cs"/>
        </a:defRPr>
      </a:lvl3pPr>
      <a:lvl4pPr marL="1371600" algn="l" defTabSz="914400" rtl="0" eaLnBrk="1" latinLnBrk="0" hangingPunct="1">
        <a:defRPr lang="pl-PL" sz="1800" kern="1200">
          <a:solidFill>
            <a:schemeClr val="tx1"/>
          </a:solidFill>
          <a:latin typeface="+mn-lt"/>
          <a:ea typeface="+mn-ea"/>
          <a:cs typeface="+mn-cs"/>
        </a:defRPr>
      </a:lvl4pPr>
      <a:lvl5pPr marL="1828800" algn="l" defTabSz="914400" rtl="0" eaLnBrk="1" latinLnBrk="0" hangingPunct="1">
        <a:defRPr lang="pl-PL" sz="1800" kern="1200">
          <a:solidFill>
            <a:schemeClr val="tx1"/>
          </a:solidFill>
          <a:latin typeface="+mn-lt"/>
          <a:ea typeface="+mn-ea"/>
          <a:cs typeface="+mn-cs"/>
        </a:defRPr>
      </a:lvl5pPr>
      <a:lvl6pPr marL="2286000" algn="l" defTabSz="914400" rtl="0" eaLnBrk="1" latinLnBrk="0" hangingPunct="1">
        <a:defRPr lang="pl-PL" sz="1800" kern="1200">
          <a:solidFill>
            <a:schemeClr val="tx1"/>
          </a:solidFill>
          <a:latin typeface="+mn-lt"/>
          <a:ea typeface="+mn-ea"/>
          <a:cs typeface="+mn-cs"/>
        </a:defRPr>
      </a:lvl6pPr>
      <a:lvl7pPr marL="2743200" algn="l" defTabSz="914400" rtl="0" eaLnBrk="1" latinLnBrk="0" hangingPunct="1">
        <a:defRPr lang="pl-PL" sz="1800" kern="1200">
          <a:solidFill>
            <a:schemeClr val="tx1"/>
          </a:solidFill>
          <a:latin typeface="+mn-lt"/>
          <a:ea typeface="+mn-ea"/>
          <a:cs typeface="+mn-cs"/>
        </a:defRPr>
      </a:lvl7pPr>
      <a:lvl8pPr marL="3200400" algn="l" defTabSz="914400" rtl="0" eaLnBrk="1" latinLnBrk="0" hangingPunct="1">
        <a:defRPr lang="pl-PL" sz="1800" kern="1200">
          <a:solidFill>
            <a:schemeClr val="tx1"/>
          </a:solidFill>
          <a:latin typeface="+mn-lt"/>
          <a:ea typeface="+mn-ea"/>
          <a:cs typeface="+mn-cs"/>
        </a:defRPr>
      </a:lvl8pPr>
      <a:lvl9pPr marL="3657600" algn="l" defTabSz="914400" rtl="0" eaLnBrk="1" latinLnBrk="0" hangingPunct="1">
        <a:defRPr lang="pl-PL"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9.xml"/><Relationship Id="rId4" Type="http://schemas.openxmlformats.org/officeDocument/2006/relationships/image" Target="../media/image1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s://pl.freepik.com/premium-zdjecie/baza-kosmiczna-na-niezamieszkanej-planecie-i-blisko-ksiezyca_59080445.htm"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hyperlink" Target="https://www.nasa.gov/"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997874EA-2F67-60CD-631F-5A787057F8CE}"/>
              </a:ext>
            </a:extLst>
          </p:cNvPr>
          <p:cNvSpPr>
            <a:spLocks noGrp="1"/>
          </p:cNvSpPr>
          <p:nvPr>
            <p:ph type="title"/>
          </p:nvPr>
        </p:nvSpPr>
        <p:spPr>
          <a:xfrm>
            <a:off x="-8" y="1368239"/>
            <a:ext cx="12191998" cy="1323440"/>
          </a:xfrm>
        </p:spPr>
        <p:txBody>
          <a:bodyPr rtlCol="0"/>
          <a:lstStyle>
            <a:defPPr>
              <a:defRPr lang="pl-PL"/>
            </a:defPPr>
          </a:lstStyle>
          <a:p>
            <a:r>
              <a:rPr lang="en-US" b="1" i="0" dirty="0">
                <a:effectLst/>
                <a:latin typeface="__Fira_Sans_3fb951"/>
              </a:rPr>
              <a:t>Seismic Detection</a:t>
            </a:r>
            <a:br>
              <a:rPr lang="en-US" b="1" i="0" dirty="0">
                <a:effectLst/>
                <a:latin typeface="__Fira_Sans_3fb951"/>
              </a:rPr>
            </a:br>
            <a:endParaRPr lang="pl-PL" dirty="0"/>
          </a:p>
        </p:txBody>
      </p:sp>
      <p:sp>
        <p:nvSpPr>
          <p:cNvPr id="4" name="Podtytuł 3">
            <a:extLst>
              <a:ext uri="{FF2B5EF4-FFF2-40B4-BE49-F238E27FC236}">
                <a16:creationId xmlns:a16="http://schemas.microsoft.com/office/drawing/2014/main" id="{2981AB9E-AF0F-CAD0-2DD2-D640FB871E66}"/>
              </a:ext>
            </a:extLst>
          </p:cNvPr>
          <p:cNvSpPr>
            <a:spLocks noGrp="1"/>
          </p:cNvSpPr>
          <p:nvPr>
            <p:ph type="subTitle" idx="1"/>
          </p:nvPr>
        </p:nvSpPr>
        <p:spPr>
          <a:xfrm>
            <a:off x="-9" y="2181720"/>
            <a:ext cx="12191997" cy="781119"/>
          </a:xfrm>
        </p:spPr>
        <p:txBody>
          <a:bodyPr rtlCol="0"/>
          <a:lstStyle>
            <a:defPPr>
              <a:defRPr lang="pl-PL"/>
            </a:defPPr>
          </a:lstStyle>
          <a:p>
            <a:pPr rtl="0"/>
            <a:r>
              <a:rPr lang="en-US" b="1" i="0" dirty="0">
                <a:effectLst/>
                <a:latin typeface="__Fira_Sans_3fb951"/>
              </a:rPr>
              <a:t>Across the Solar System</a:t>
            </a:r>
            <a:endParaRPr lang="pl-PL" dirty="0"/>
          </a:p>
        </p:txBody>
      </p:sp>
      <p:sp>
        <p:nvSpPr>
          <p:cNvPr id="3" name="Tekst — symbol zastępczy 2">
            <a:extLst>
              <a:ext uri="{FF2B5EF4-FFF2-40B4-BE49-F238E27FC236}">
                <a16:creationId xmlns:a16="http://schemas.microsoft.com/office/drawing/2014/main" id="{B8DDCA66-AFF2-6563-D886-02501959F735}"/>
              </a:ext>
            </a:extLst>
          </p:cNvPr>
          <p:cNvSpPr>
            <a:spLocks noGrp="1"/>
          </p:cNvSpPr>
          <p:nvPr>
            <p:ph type="body" sz="quarter" idx="10"/>
          </p:nvPr>
        </p:nvSpPr>
        <p:spPr>
          <a:xfrm>
            <a:off x="0" y="2962839"/>
            <a:ext cx="12192000" cy="781119"/>
          </a:xfrm>
        </p:spPr>
        <p:txBody>
          <a:bodyPr rtlCol="0"/>
          <a:lstStyle>
            <a:defPPr>
              <a:defRPr lang="pl-PL"/>
            </a:defPPr>
          </a:lstStyle>
          <a:p>
            <a:r>
              <a:rPr lang="en-US" sz="1600" dirty="0"/>
              <a:t>Algorithms that can help identify and sort seismological events</a:t>
            </a:r>
            <a:endParaRPr lang="pl-PL" sz="1600" dirty="0"/>
          </a:p>
        </p:txBody>
      </p:sp>
      <p:pic>
        <p:nvPicPr>
          <p:cNvPr id="5" name="Obraz 4">
            <a:extLst>
              <a:ext uri="{FF2B5EF4-FFF2-40B4-BE49-F238E27FC236}">
                <a16:creationId xmlns:a16="http://schemas.microsoft.com/office/drawing/2014/main" id="{67A202CB-E930-4F59-B939-7CFA5CA1FFCB}"/>
              </a:ext>
            </a:extLst>
          </p:cNvPr>
          <p:cNvPicPr>
            <a:picLocks noChangeAspect="1"/>
          </p:cNvPicPr>
          <p:nvPr/>
        </p:nvPicPr>
        <p:blipFill rotWithShape="1">
          <a:blip r:embed="rId3"/>
          <a:srcRect r="8824" b="29769"/>
          <a:stretch/>
        </p:blipFill>
        <p:spPr>
          <a:xfrm>
            <a:off x="807057" y="4519755"/>
            <a:ext cx="985767" cy="949139"/>
          </a:xfrm>
          <a:prstGeom prst="ellipse">
            <a:avLst/>
          </a:prstGeom>
          <a:ln>
            <a:noFill/>
          </a:ln>
          <a:effectLst>
            <a:softEdge rad="112500"/>
          </a:effectLst>
        </p:spPr>
      </p:pic>
      <p:pic>
        <p:nvPicPr>
          <p:cNvPr id="6" name="Symbol zastępczy zawartości 21">
            <a:extLst>
              <a:ext uri="{FF2B5EF4-FFF2-40B4-BE49-F238E27FC236}">
                <a16:creationId xmlns:a16="http://schemas.microsoft.com/office/drawing/2014/main" id="{47378474-00E6-47DD-9D18-A355F0E368E7}"/>
              </a:ext>
            </a:extLst>
          </p:cNvPr>
          <p:cNvPicPr>
            <a:picLocks noChangeAspect="1"/>
          </p:cNvPicPr>
          <p:nvPr/>
        </p:nvPicPr>
        <p:blipFill rotWithShape="1">
          <a:blip r:embed="rId4"/>
          <a:srcRect t="9642" b="38184"/>
          <a:stretch/>
        </p:blipFill>
        <p:spPr>
          <a:xfrm>
            <a:off x="5311726" y="4576889"/>
            <a:ext cx="992404" cy="1014408"/>
          </a:xfrm>
          <a:prstGeom prst="ellipse">
            <a:avLst/>
          </a:prstGeom>
          <a:ln>
            <a:noFill/>
          </a:ln>
          <a:effectLst>
            <a:softEdge rad="112500"/>
          </a:effectLst>
        </p:spPr>
      </p:pic>
      <p:pic>
        <p:nvPicPr>
          <p:cNvPr id="7" name="Obraz 6">
            <a:extLst>
              <a:ext uri="{FF2B5EF4-FFF2-40B4-BE49-F238E27FC236}">
                <a16:creationId xmlns:a16="http://schemas.microsoft.com/office/drawing/2014/main" id="{0D3EE82B-0694-487A-B19E-08EE2B2AEF4C}"/>
              </a:ext>
            </a:extLst>
          </p:cNvPr>
          <p:cNvPicPr>
            <a:picLocks noChangeAspect="1"/>
          </p:cNvPicPr>
          <p:nvPr/>
        </p:nvPicPr>
        <p:blipFill rotWithShape="1">
          <a:blip r:embed="rId5"/>
          <a:srcRect l="25040" t="16293" r="25125" b="51719"/>
          <a:stretch/>
        </p:blipFill>
        <p:spPr>
          <a:xfrm>
            <a:off x="7647574" y="4589823"/>
            <a:ext cx="1011043" cy="983606"/>
          </a:xfrm>
          <a:prstGeom prst="ellipse">
            <a:avLst/>
          </a:prstGeom>
          <a:ln>
            <a:noFill/>
          </a:ln>
          <a:effectLst>
            <a:softEdge rad="112500"/>
          </a:effectLst>
        </p:spPr>
      </p:pic>
      <p:pic>
        <p:nvPicPr>
          <p:cNvPr id="8" name="Obraz 7">
            <a:extLst>
              <a:ext uri="{FF2B5EF4-FFF2-40B4-BE49-F238E27FC236}">
                <a16:creationId xmlns:a16="http://schemas.microsoft.com/office/drawing/2014/main" id="{61EFD7AD-D789-4ABD-A485-C501138C4C16}"/>
              </a:ext>
            </a:extLst>
          </p:cNvPr>
          <p:cNvPicPr>
            <a:picLocks noChangeAspect="1"/>
          </p:cNvPicPr>
          <p:nvPr/>
        </p:nvPicPr>
        <p:blipFill rotWithShape="1">
          <a:blip r:embed="rId6"/>
          <a:srcRect t="6135" b="32723"/>
          <a:stretch/>
        </p:blipFill>
        <p:spPr>
          <a:xfrm>
            <a:off x="2982515" y="4524951"/>
            <a:ext cx="985767" cy="984258"/>
          </a:xfrm>
          <a:prstGeom prst="ellipse">
            <a:avLst/>
          </a:prstGeom>
          <a:ln>
            <a:noFill/>
          </a:ln>
          <a:effectLst>
            <a:softEdge rad="112500"/>
          </a:effectLst>
        </p:spPr>
      </p:pic>
      <p:pic>
        <p:nvPicPr>
          <p:cNvPr id="9" name="Obraz 8">
            <a:extLst>
              <a:ext uri="{FF2B5EF4-FFF2-40B4-BE49-F238E27FC236}">
                <a16:creationId xmlns:a16="http://schemas.microsoft.com/office/drawing/2014/main" id="{B99CA97E-6769-477D-9377-EEAC03349F4D}"/>
              </a:ext>
            </a:extLst>
          </p:cNvPr>
          <p:cNvPicPr>
            <a:picLocks noChangeAspect="1"/>
          </p:cNvPicPr>
          <p:nvPr/>
        </p:nvPicPr>
        <p:blipFill rotWithShape="1">
          <a:blip r:embed="rId7"/>
          <a:srcRect l="23573" t="16866" r="25140" b="28493"/>
          <a:stretch/>
        </p:blipFill>
        <p:spPr>
          <a:xfrm>
            <a:off x="10090838" y="4559488"/>
            <a:ext cx="938665" cy="1000068"/>
          </a:xfrm>
          <a:prstGeom prst="ellipse">
            <a:avLst/>
          </a:prstGeom>
          <a:ln>
            <a:noFill/>
          </a:ln>
          <a:effectLst>
            <a:softEdge rad="112500"/>
          </a:effectLst>
        </p:spPr>
      </p:pic>
      <p:sp>
        <p:nvSpPr>
          <p:cNvPr id="14" name="Podtytuł 3">
            <a:extLst>
              <a:ext uri="{FF2B5EF4-FFF2-40B4-BE49-F238E27FC236}">
                <a16:creationId xmlns:a16="http://schemas.microsoft.com/office/drawing/2014/main" id="{0D8AF3F9-2F54-4A2D-9D53-14E6E1F8047D}"/>
              </a:ext>
            </a:extLst>
          </p:cNvPr>
          <p:cNvSpPr txBox="1">
            <a:spLocks/>
          </p:cNvSpPr>
          <p:nvPr/>
        </p:nvSpPr>
        <p:spPr>
          <a:xfrm>
            <a:off x="3" y="3801403"/>
            <a:ext cx="12191997" cy="781119"/>
          </a:xfrm>
          <a:prstGeom prst="rect">
            <a:avLst/>
          </a:prstGeom>
        </p:spPr>
        <p:txBody>
          <a:bodyPr vert="horz" lIns="91440" tIns="45720" rIns="91440" bIns="45720" rtlCol="0">
            <a:noAutofit/>
          </a:bodyPr>
          <a:lstStyle>
            <a:defPPr>
              <a:defRPr lang="pl-PL"/>
            </a:defPPr>
            <a:lvl1pPr marL="0" indent="0" algn="ctr" defTabSz="914400" rtl="0" eaLnBrk="1" latinLnBrk="0" hangingPunct="1">
              <a:lnSpc>
                <a:spcPct val="90000"/>
              </a:lnSpc>
              <a:spcBef>
                <a:spcPts val="1000"/>
              </a:spcBef>
              <a:buFont typeface="Arial" panose="020B0604020202020204" pitchFamily="34" charset="0"/>
              <a:buNone/>
              <a:defRPr lang="pl-PL" sz="4000" b="0" i="0" kern="1200" spc="1800" baseline="0">
                <a:solidFill>
                  <a:schemeClr val="bg1"/>
                </a:solidFill>
                <a:latin typeface="Biome Light" panose="020B0303030204020804" pitchFamily="34" charset="0"/>
                <a:ea typeface="+mn-ea"/>
                <a:cs typeface="Calibri Light" panose="020B0303030204020804" pitchFamily="34" charset="0"/>
              </a:defRPr>
            </a:lvl1pPr>
            <a:lvl2pPr marL="457200" indent="0" algn="ctr" defTabSz="914400" rtl="0" eaLnBrk="1" latinLnBrk="0" hangingPunct="1">
              <a:lnSpc>
                <a:spcPct val="90000"/>
              </a:lnSpc>
              <a:spcBef>
                <a:spcPts val="500"/>
              </a:spcBef>
              <a:buClr>
                <a:schemeClr val="accent6"/>
              </a:buClr>
              <a:buFont typeface="Arial" panose="020B0604020202020204" pitchFamily="34" charset="0"/>
              <a:buNone/>
              <a:defRPr lang="pl-PL" sz="2000" kern="1200">
                <a:solidFill>
                  <a:schemeClr val="bg1"/>
                </a:solidFill>
                <a:latin typeface="+mn-lt"/>
                <a:ea typeface="+mn-ea"/>
                <a:cs typeface="+mn-cs"/>
              </a:defRPr>
            </a:lvl2pPr>
            <a:lvl3pPr marL="914400" indent="0" algn="ctr" defTabSz="914400" rtl="0" eaLnBrk="1" latinLnBrk="0" hangingPunct="1">
              <a:lnSpc>
                <a:spcPct val="90000"/>
              </a:lnSpc>
              <a:spcBef>
                <a:spcPts val="500"/>
              </a:spcBef>
              <a:buClr>
                <a:schemeClr val="accent6"/>
              </a:buClr>
              <a:buFont typeface="Arial" panose="020B0604020202020204" pitchFamily="34" charset="0"/>
              <a:buNone/>
              <a:defRPr lang="pl-PL" sz="1800" kern="1200">
                <a:solidFill>
                  <a:schemeClr val="bg1"/>
                </a:solidFill>
                <a:latin typeface="+mn-lt"/>
                <a:ea typeface="+mn-ea"/>
                <a:cs typeface="+mn-cs"/>
              </a:defRPr>
            </a:lvl3pPr>
            <a:lvl4pPr marL="1371600" indent="0" algn="ctr" defTabSz="914400" rtl="0" eaLnBrk="1" latinLnBrk="0" hangingPunct="1">
              <a:lnSpc>
                <a:spcPct val="90000"/>
              </a:lnSpc>
              <a:spcBef>
                <a:spcPts val="500"/>
              </a:spcBef>
              <a:buClr>
                <a:schemeClr val="accent6"/>
              </a:buClr>
              <a:buFont typeface="Arial" panose="020B0604020202020204" pitchFamily="34" charset="0"/>
              <a:buNone/>
              <a:defRPr lang="pl-PL" sz="1600" kern="1200">
                <a:solidFill>
                  <a:schemeClr val="bg1"/>
                </a:solidFill>
                <a:latin typeface="+mn-lt"/>
                <a:ea typeface="+mn-ea"/>
                <a:cs typeface="+mn-cs"/>
              </a:defRPr>
            </a:lvl4pPr>
            <a:lvl5pPr marL="1828800" indent="0" algn="ctr" defTabSz="914400" rtl="0" eaLnBrk="1" latinLnBrk="0" hangingPunct="1">
              <a:lnSpc>
                <a:spcPct val="90000"/>
              </a:lnSpc>
              <a:spcBef>
                <a:spcPts val="500"/>
              </a:spcBef>
              <a:buClr>
                <a:schemeClr val="accent6"/>
              </a:buClr>
              <a:buFont typeface="Arial" panose="020B0604020202020204" pitchFamily="34" charset="0"/>
              <a:buNone/>
              <a:defRPr lang="pl-PL" sz="1600" kern="1200">
                <a:solidFill>
                  <a:schemeClr val="bg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lang="pl-PL"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lang="pl-PL"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lang="pl-PL"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lang="pl-PL" sz="1600" kern="1200">
                <a:solidFill>
                  <a:schemeClr val="tx1"/>
                </a:solidFill>
                <a:latin typeface="+mn-lt"/>
                <a:ea typeface="+mn-ea"/>
                <a:cs typeface="+mn-cs"/>
              </a:defRPr>
            </a:lvl9pPr>
          </a:lstStyle>
          <a:p>
            <a:r>
              <a:rPr lang="pl-PL" sz="3200" b="1" dirty="0">
                <a:latin typeface="Bahnschrift" panose="020B0502040204020203" pitchFamily="34" charset="0"/>
              </a:rPr>
              <a:t>Alpha Wolves</a:t>
            </a:r>
            <a:endParaRPr lang="en-US" sz="3200" dirty="0">
              <a:latin typeface="Bahnschrift" panose="020B0502040204020203" pitchFamily="34" charset="0"/>
            </a:endParaRPr>
          </a:p>
        </p:txBody>
      </p:sp>
      <p:sp>
        <p:nvSpPr>
          <p:cNvPr id="15" name="Symbol zastępczy tekstu 2">
            <a:extLst>
              <a:ext uri="{FF2B5EF4-FFF2-40B4-BE49-F238E27FC236}">
                <a16:creationId xmlns:a16="http://schemas.microsoft.com/office/drawing/2014/main" id="{CCF4DD5B-C497-49F3-B6B7-58EFC51C80A5}"/>
              </a:ext>
            </a:extLst>
          </p:cNvPr>
          <p:cNvSpPr txBox="1">
            <a:spLocks/>
          </p:cNvSpPr>
          <p:nvPr/>
        </p:nvSpPr>
        <p:spPr>
          <a:xfrm>
            <a:off x="2098041" y="5877588"/>
            <a:ext cx="2908689" cy="509671"/>
          </a:xfrm>
          <a:prstGeom prst="rect">
            <a:avLst/>
          </a:prstGeom>
        </p:spPr>
        <p:txBody>
          <a:bodyPr vert="horz" lIns="91440" tIns="45720" rIns="91440" bIns="45720" rtlCol="0" anchor="ctr">
            <a:noAutofit/>
          </a:bodyPr>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algn="ctr"/>
            <a:r>
              <a:rPr lang="pl-PL" sz="1400" dirty="0"/>
              <a:t>Tomasz</a:t>
            </a:r>
          </a:p>
          <a:p>
            <a:pPr algn="ctr"/>
            <a:r>
              <a:rPr lang="pl-PL" sz="1400" dirty="0"/>
              <a:t> Desaniuk </a:t>
            </a:r>
          </a:p>
          <a:p>
            <a:pPr algn="ctr"/>
            <a:r>
              <a:rPr lang="pl-PL" sz="1400" dirty="0">
                <a:solidFill>
                  <a:schemeClr val="accent2">
                    <a:lumMod val="75000"/>
                  </a:schemeClr>
                </a:solidFill>
              </a:rPr>
              <a:t>Programmer</a:t>
            </a:r>
          </a:p>
        </p:txBody>
      </p:sp>
      <p:sp>
        <p:nvSpPr>
          <p:cNvPr id="18" name="Symbol zastępczy tekstu 2">
            <a:extLst>
              <a:ext uri="{FF2B5EF4-FFF2-40B4-BE49-F238E27FC236}">
                <a16:creationId xmlns:a16="http://schemas.microsoft.com/office/drawing/2014/main" id="{A8CF6790-7E4A-42AC-9D69-E96DB51717EF}"/>
              </a:ext>
            </a:extLst>
          </p:cNvPr>
          <p:cNvSpPr txBox="1">
            <a:spLocks/>
          </p:cNvSpPr>
          <p:nvPr/>
        </p:nvSpPr>
        <p:spPr>
          <a:xfrm>
            <a:off x="-123889" y="5861264"/>
            <a:ext cx="2908689" cy="509671"/>
          </a:xfrm>
          <a:prstGeom prst="rect">
            <a:avLst/>
          </a:prstGeom>
        </p:spPr>
        <p:txBody>
          <a:bodyPr vert="horz" lIns="91440" tIns="45720" rIns="91440" bIns="45720" rtlCol="0" anchor="ctr">
            <a:noAutofit/>
          </a:bodyPr>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algn="ctr"/>
            <a:r>
              <a:rPr lang="pl-PL" sz="1400" dirty="0"/>
              <a:t>Piotr</a:t>
            </a:r>
          </a:p>
          <a:p>
            <a:pPr algn="ctr"/>
            <a:r>
              <a:rPr lang="pl-PL" sz="1400" dirty="0"/>
              <a:t>Szarow</a:t>
            </a:r>
          </a:p>
          <a:p>
            <a:pPr algn="ctr"/>
            <a:r>
              <a:rPr lang="pl-PL" sz="1400" dirty="0">
                <a:solidFill>
                  <a:schemeClr val="accent2">
                    <a:lumMod val="75000"/>
                  </a:schemeClr>
                </a:solidFill>
              </a:rPr>
              <a:t>Team Leader</a:t>
            </a:r>
          </a:p>
        </p:txBody>
      </p:sp>
      <p:sp>
        <p:nvSpPr>
          <p:cNvPr id="19" name="Symbol zastępczy tekstu 2">
            <a:extLst>
              <a:ext uri="{FF2B5EF4-FFF2-40B4-BE49-F238E27FC236}">
                <a16:creationId xmlns:a16="http://schemas.microsoft.com/office/drawing/2014/main" id="{A2B6BB5D-379A-4340-9CF9-5656E732D6D3}"/>
              </a:ext>
            </a:extLst>
          </p:cNvPr>
          <p:cNvSpPr txBox="1">
            <a:spLocks/>
          </p:cNvSpPr>
          <p:nvPr/>
        </p:nvSpPr>
        <p:spPr>
          <a:xfrm>
            <a:off x="4353583" y="5857112"/>
            <a:ext cx="2908689" cy="509671"/>
          </a:xfrm>
          <a:prstGeom prst="rect">
            <a:avLst/>
          </a:prstGeom>
        </p:spPr>
        <p:txBody>
          <a:bodyPr vert="horz" lIns="91440" tIns="45720" rIns="91440" bIns="45720" rtlCol="0" anchor="ctr">
            <a:noAutofit/>
          </a:bodyPr>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algn="ctr"/>
            <a:r>
              <a:rPr lang="pl-PL" sz="1400" dirty="0"/>
              <a:t>Szymon </a:t>
            </a:r>
          </a:p>
          <a:p>
            <a:pPr algn="ctr"/>
            <a:r>
              <a:rPr lang="pl-PL" sz="1400" dirty="0"/>
              <a:t>Drabik</a:t>
            </a:r>
          </a:p>
          <a:p>
            <a:pPr algn="ctr"/>
            <a:r>
              <a:rPr lang="pl-PL" sz="1400" dirty="0">
                <a:solidFill>
                  <a:schemeClr val="accent2">
                    <a:lumMod val="75000"/>
                  </a:schemeClr>
                </a:solidFill>
              </a:rPr>
              <a:t>Analyst</a:t>
            </a:r>
          </a:p>
        </p:txBody>
      </p:sp>
      <p:sp>
        <p:nvSpPr>
          <p:cNvPr id="20" name="Symbol zastępczy tekstu 2">
            <a:extLst>
              <a:ext uri="{FF2B5EF4-FFF2-40B4-BE49-F238E27FC236}">
                <a16:creationId xmlns:a16="http://schemas.microsoft.com/office/drawing/2014/main" id="{E889183E-D2E4-4001-9D7D-24C31AFB2A6B}"/>
              </a:ext>
            </a:extLst>
          </p:cNvPr>
          <p:cNvSpPr txBox="1">
            <a:spLocks/>
          </p:cNvSpPr>
          <p:nvPr/>
        </p:nvSpPr>
        <p:spPr>
          <a:xfrm>
            <a:off x="6698750" y="5836636"/>
            <a:ext cx="2908689" cy="509671"/>
          </a:xfrm>
          <a:prstGeom prst="rect">
            <a:avLst/>
          </a:prstGeom>
        </p:spPr>
        <p:txBody>
          <a:bodyPr vert="horz" lIns="91440" tIns="45720" rIns="91440" bIns="45720" rtlCol="0" anchor="ctr">
            <a:noAutofit/>
          </a:bodyPr>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algn="ctr"/>
            <a:r>
              <a:rPr lang="pl-PL" sz="1400" dirty="0"/>
              <a:t>Oliwia</a:t>
            </a:r>
          </a:p>
          <a:p>
            <a:pPr algn="ctr"/>
            <a:r>
              <a:rPr lang="pl-PL" sz="1400" dirty="0"/>
              <a:t>Cerkowniak</a:t>
            </a:r>
          </a:p>
          <a:p>
            <a:pPr algn="ctr"/>
            <a:r>
              <a:rPr lang="pl-PL" sz="1400" dirty="0">
                <a:solidFill>
                  <a:schemeClr val="accent2">
                    <a:lumMod val="75000"/>
                  </a:schemeClr>
                </a:solidFill>
              </a:rPr>
              <a:t>Graphic designer</a:t>
            </a:r>
          </a:p>
        </p:txBody>
      </p:sp>
      <p:sp>
        <p:nvSpPr>
          <p:cNvPr id="21" name="Symbol zastępczy tekstu 2">
            <a:extLst>
              <a:ext uri="{FF2B5EF4-FFF2-40B4-BE49-F238E27FC236}">
                <a16:creationId xmlns:a16="http://schemas.microsoft.com/office/drawing/2014/main" id="{A1A68B12-7E5F-4805-A0AE-DD7AD8D67707}"/>
              </a:ext>
            </a:extLst>
          </p:cNvPr>
          <p:cNvSpPr txBox="1">
            <a:spLocks/>
          </p:cNvSpPr>
          <p:nvPr/>
        </p:nvSpPr>
        <p:spPr>
          <a:xfrm>
            <a:off x="9141780" y="5788928"/>
            <a:ext cx="2908689" cy="509671"/>
          </a:xfrm>
          <a:prstGeom prst="rect">
            <a:avLst/>
          </a:prstGeom>
        </p:spPr>
        <p:txBody>
          <a:bodyPr vert="horz" lIns="91440" tIns="45720" rIns="91440" bIns="45720" rtlCol="0" anchor="ctr">
            <a:noAutofit/>
          </a:bodyPr>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algn="ctr"/>
            <a:r>
              <a:rPr lang="pl-PL" sz="1400" dirty="0"/>
              <a:t>Krystian </a:t>
            </a:r>
          </a:p>
          <a:p>
            <a:pPr algn="ctr"/>
            <a:r>
              <a:rPr lang="pl-PL" sz="1400" dirty="0"/>
              <a:t>Bienkowski</a:t>
            </a:r>
          </a:p>
          <a:p>
            <a:pPr algn="ctr"/>
            <a:r>
              <a:rPr lang="pl-PL" sz="1400" dirty="0">
                <a:solidFill>
                  <a:schemeClr val="accent2">
                    <a:lumMod val="75000"/>
                  </a:schemeClr>
                </a:solidFill>
              </a:rPr>
              <a:t>Barista</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kst — symbol zastępczy 3">
            <a:extLst>
              <a:ext uri="{FF2B5EF4-FFF2-40B4-BE49-F238E27FC236}">
                <a16:creationId xmlns:a16="http://schemas.microsoft.com/office/drawing/2014/main" id="{5AC76B71-3E57-E2F3-291A-39B418022AD7}"/>
              </a:ext>
            </a:extLst>
          </p:cNvPr>
          <p:cNvSpPr>
            <a:spLocks noGrp="1"/>
          </p:cNvSpPr>
          <p:nvPr>
            <p:ph type="body" sz="quarter" idx="30"/>
          </p:nvPr>
        </p:nvSpPr>
        <p:spPr>
          <a:xfrm>
            <a:off x="512149" y="1273709"/>
            <a:ext cx="6888665" cy="961087"/>
          </a:xfrm>
        </p:spPr>
        <p:txBody>
          <a:bodyPr rtlCol="0"/>
          <a:lstStyle>
            <a:defPPr>
              <a:defRPr lang="pl-PL"/>
            </a:defPPr>
          </a:lstStyle>
          <a:p>
            <a:pPr rtl="0"/>
            <a:r>
              <a:rPr lang="en-US" dirty="0"/>
              <a:t>Data analysis based on the Apollo and Mars InSight Lander missions</a:t>
            </a:r>
            <a:endParaRPr lang="pl-PL" dirty="0"/>
          </a:p>
          <a:p>
            <a:pPr rtl="0"/>
            <a:endParaRPr lang="pl-PL" dirty="0"/>
          </a:p>
        </p:txBody>
      </p:sp>
      <p:sp>
        <p:nvSpPr>
          <p:cNvPr id="3" name="Tekst — symbol zastępczy 2">
            <a:extLst>
              <a:ext uri="{FF2B5EF4-FFF2-40B4-BE49-F238E27FC236}">
                <a16:creationId xmlns:a16="http://schemas.microsoft.com/office/drawing/2014/main" id="{B90F77A5-9A4F-1583-1DB9-95BA90866C29}"/>
              </a:ext>
            </a:extLst>
          </p:cNvPr>
          <p:cNvSpPr>
            <a:spLocks noGrp="1"/>
          </p:cNvSpPr>
          <p:nvPr>
            <p:ph type="body" sz="quarter" idx="28"/>
          </p:nvPr>
        </p:nvSpPr>
        <p:spPr>
          <a:xfrm>
            <a:off x="512149" y="2545514"/>
            <a:ext cx="6888665" cy="4757535"/>
          </a:xfrm>
        </p:spPr>
        <p:txBody>
          <a:bodyPr rtlCol="0"/>
          <a:lstStyle>
            <a:defPPr>
              <a:defRPr lang="pl-PL"/>
            </a:defPPr>
          </a:lstStyle>
          <a:p>
            <a:pPr rtl="0"/>
            <a:r>
              <a:rPr lang="pl-PL" b="1" dirty="0">
                <a:latin typeface="__Fira_Sans_3fb951"/>
              </a:rPr>
              <a:t>Challenge:</a:t>
            </a:r>
            <a:endParaRPr lang="pl-PL" b="1" i="0" dirty="0">
              <a:effectLst/>
              <a:latin typeface="__Fira_Sans_3fb951"/>
            </a:endParaRPr>
          </a:p>
          <a:p>
            <a:pPr marL="0" indent="0" rtl="0">
              <a:buNone/>
            </a:pPr>
            <a:r>
              <a:rPr lang="pl-PL" b="0" i="0" dirty="0">
                <a:effectLst/>
                <a:latin typeface="__Fira_Sans_3fb951"/>
              </a:rPr>
              <a:t>We need s</a:t>
            </a:r>
            <a:r>
              <a:rPr lang="en-US" b="0" i="0" dirty="0">
                <a:effectLst/>
                <a:latin typeface="__Fira_Sans_3fb951"/>
              </a:rPr>
              <a:t>eismic data from the Moon and Mars to protect connections and prepare sites for landing. Due to the large amount of energy needed to process them, performance must be taken into account, which involves external costs or algorithms that are only perceived by data such as an earthquake.</a:t>
            </a:r>
            <a:endParaRPr lang="pl-PL" b="0" i="0" dirty="0">
              <a:effectLst/>
              <a:latin typeface="__Fira_Sans_3fb951"/>
            </a:endParaRPr>
          </a:p>
          <a:p>
            <a:pPr rtl="0"/>
            <a:r>
              <a:rPr lang="pl-PL" b="1" dirty="0">
                <a:latin typeface="__Fira_Sans_3fb951"/>
              </a:rPr>
              <a:t>Solution:</a:t>
            </a:r>
          </a:p>
          <a:p>
            <a:pPr marL="0" indent="0" rtl="0">
              <a:buNone/>
            </a:pPr>
            <a:r>
              <a:rPr lang="en-US" dirty="0">
                <a:latin typeface="__Fira_Sans_3fb951"/>
              </a:rPr>
              <a:t>The solution proposed by our team is an algorithm that allows you to obtain the necessary data while maintaining the rover's energy efficiency</a:t>
            </a:r>
            <a:r>
              <a:rPr lang="pl-PL" dirty="0">
                <a:latin typeface="__Fira_Sans_3fb951"/>
              </a:rPr>
              <a:t> and </a:t>
            </a:r>
            <a:r>
              <a:rPr lang="pl-PL" dirty="0" err="1">
                <a:latin typeface="__Fira_Sans_3fb951"/>
              </a:rPr>
              <a:t>optimalized</a:t>
            </a:r>
            <a:r>
              <a:rPr lang="pl-PL" dirty="0">
                <a:latin typeface="__Fira_Sans_3fb951"/>
              </a:rPr>
              <a:t> for real </a:t>
            </a:r>
            <a:r>
              <a:rPr lang="pl-PL" dirty="0" err="1">
                <a:latin typeface="__Fira_Sans_3fb951"/>
              </a:rPr>
              <a:t>time</a:t>
            </a:r>
            <a:r>
              <a:rPr lang="pl-PL" dirty="0">
                <a:latin typeface="__Fira_Sans_3fb951"/>
              </a:rPr>
              <a:t> </a:t>
            </a:r>
            <a:r>
              <a:rPr lang="pl-PL" dirty="0" err="1">
                <a:latin typeface="__Fira_Sans_3fb951"/>
              </a:rPr>
              <a:t>operations</a:t>
            </a:r>
            <a:r>
              <a:rPr lang="en-US" dirty="0">
                <a:latin typeface="__Fira_Sans_3fb951"/>
              </a:rPr>
              <a:t>.</a:t>
            </a:r>
            <a:endParaRPr lang="pl-PL" dirty="0">
              <a:latin typeface="__Fira_Sans_3fb951"/>
            </a:endParaRPr>
          </a:p>
          <a:p>
            <a:pPr rtl="0"/>
            <a:endParaRPr lang="pl-PL" dirty="0"/>
          </a:p>
        </p:txBody>
      </p:sp>
      <p:sp>
        <p:nvSpPr>
          <p:cNvPr id="18" name="Numer slajdu — symbol zastępczy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rtlCol="0"/>
          <a:lstStyle>
            <a:defPPr>
              <a:defRPr lang="pl-PL"/>
            </a:defPPr>
          </a:lstStyle>
          <a:p>
            <a:pPr rtl="0"/>
            <a:fld id="{FE024F78-56A6-7740-B68D-8D4D026EDF3F}" type="slidenum">
              <a:rPr lang="pl-PL" smtClean="0"/>
              <a:pPr rtl="0"/>
              <a:t>2</a:t>
            </a:fld>
            <a:endParaRPr lang="pl-PL" dirty="0"/>
          </a:p>
        </p:txBody>
      </p:sp>
      <p:pic>
        <p:nvPicPr>
          <p:cNvPr id="1028" name="Picture 4" descr="InSight Lander - NASA Science">
            <a:extLst>
              <a:ext uri="{FF2B5EF4-FFF2-40B4-BE49-F238E27FC236}">
                <a16:creationId xmlns:a16="http://schemas.microsoft.com/office/drawing/2014/main" id="{0508E070-CF66-4F10-AEAC-82093AF00F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5210"/>
          <a:stretch/>
        </p:blipFill>
        <p:spPr bwMode="auto">
          <a:xfrm>
            <a:off x="8775033" y="0"/>
            <a:ext cx="3403292" cy="384752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Apollo Program - NASA">
            <a:extLst>
              <a:ext uri="{FF2B5EF4-FFF2-40B4-BE49-F238E27FC236}">
                <a16:creationId xmlns:a16="http://schemas.microsoft.com/office/drawing/2014/main" id="{AFA9485E-3255-4D4F-B01C-648522F02C3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885" r="22387" b="5379"/>
          <a:stretch/>
        </p:blipFill>
        <p:spPr bwMode="auto">
          <a:xfrm>
            <a:off x="8775034" y="3847520"/>
            <a:ext cx="3416966" cy="3010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Obraz 9">
            <a:extLst>
              <a:ext uri="{FF2B5EF4-FFF2-40B4-BE49-F238E27FC236}">
                <a16:creationId xmlns:a16="http://schemas.microsoft.com/office/drawing/2014/main" id="{D804DF28-7E3A-4829-9E4C-877660FBE0FC}"/>
              </a:ext>
            </a:extLst>
          </p:cNvPr>
          <p:cNvPicPr>
            <a:picLocks noChangeAspect="1"/>
          </p:cNvPicPr>
          <p:nvPr/>
        </p:nvPicPr>
        <p:blipFill>
          <a:blip r:embed="rId2"/>
          <a:stretch>
            <a:fillRect/>
          </a:stretch>
        </p:blipFill>
        <p:spPr>
          <a:xfrm>
            <a:off x="0" y="-5725"/>
            <a:ext cx="9445841" cy="6858000"/>
          </a:xfrm>
          <a:prstGeom prst="rect">
            <a:avLst/>
          </a:prstGeom>
        </p:spPr>
      </p:pic>
      <p:sp>
        <p:nvSpPr>
          <p:cNvPr id="3" name="Symbol zastępczy tekstu 2">
            <a:extLst>
              <a:ext uri="{FF2B5EF4-FFF2-40B4-BE49-F238E27FC236}">
                <a16:creationId xmlns:a16="http://schemas.microsoft.com/office/drawing/2014/main" id="{169714B8-6322-4E65-85E2-5C9B51661AAA}"/>
              </a:ext>
            </a:extLst>
          </p:cNvPr>
          <p:cNvSpPr>
            <a:spLocks noGrp="1"/>
          </p:cNvSpPr>
          <p:nvPr>
            <p:ph type="body" sz="quarter" idx="13"/>
          </p:nvPr>
        </p:nvSpPr>
        <p:spPr>
          <a:xfrm>
            <a:off x="695652" y="1670480"/>
            <a:ext cx="3767257" cy="4054988"/>
          </a:xfrm>
        </p:spPr>
        <p:txBody>
          <a:bodyPr/>
          <a:lstStyle/>
          <a:p>
            <a:pPr rtl="0"/>
            <a:endParaRPr lang="pl-PL" dirty="0"/>
          </a:p>
          <a:p>
            <a:pPr rtl="0"/>
            <a:endParaRPr lang="pl-PL" dirty="0"/>
          </a:p>
          <a:p>
            <a:endParaRPr lang="pl-PL" dirty="0"/>
          </a:p>
        </p:txBody>
      </p:sp>
      <p:sp>
        <p:nvSpPr>
          <p:cNvPr id="5" name="Symbol zastępczy numeru slajdu 4">
            <a:extLst>
              <a:ext uri="{FF2B5EF4-FFF2-40B4-BE49-F238E27FC236}">
                <a16:creationId xmlns:a16="http://schemas.microsoft.com/office/drawing/2014/main" id="{D1633D9E-B5BD-46EB-8910-48F3C213BDD2}"/>
              </a:ext>
            </a:extLst>
          </p:cNvPr>
          <p:cNvSpPr>
            <a:spLocks noGrp="1"/>
          </p:cNvSpPr>
          <p:nvPr>
            <p:ph type="sldNum" sz="quarter" idx="12"/>
          </p:nvPr>
        </p:nvSpPr>
        <p:spPr/>
        <p:txBody>
          <a:bodyPr/>
          <a:lstStyle/>
          <a:p>
            <a:pPr rtl="0"/>
            <a:fld id="{FE024F78-56A6-7740-B68D-8D4D026EDF3F}" type="slidenum">
              <a:rPr lang="pl-PL" smtClean="0"/>
              <a:pPr rtl="0"/>
              <a:t>3</a:t>
            </a:fld>
            <a:endParaRPr lang="pl-PL" dirty="0"/>
          </a:p>
        </p:txBody>
      </p:sp>
      <p:sp>
        <p:nvSpPr>
          <p:cNvPr id="6" name="Symbol zastępczy tekstu 2">
            <a:extLst>
              <a:ext uri="{FF2B5EF4-FFF2-40B4-BE49-F238E27FC236}">
                <a16:creationId xmlns:a16="http://schemas.microsoft.com/office/drawing/2014/main" id="{E1A02615-7788-462F-BCF5-F4EE7A36D06E}"/>
              </a:ext>
            </a:extLst>
          </p:cNvPr>
          <p:cNvSpPr txBox="1">
            <a:spLocks/>
          </p:cNvSpPr>
          <p:nvPr/>
        </p:nvSpPr>
        <p:spPr>
          <a:xfrm>
            <a:off x="592081" y="2236746"/>
            <a:ext cx="4986056" cy="4054988"/>
          </a:xfrm>
          <a:prstGeom prst="rect">
            <a:avLst/>
          </a:prstGeom>
        </p:spPr>
        <p:txBody>
          <a:bodyPr vert="horz" lIns="91440" tIns="45720" rIns="91440" bIns="45720" rtlCol="0">
            <a:noAutofit/>
          </a:bodyPr>
          <a:lstStyle>
            <a:defPPr>
              <a:defRPr lang="pl-PL"/>
            </a:defPPr>
            <a:lvl1pPr marL="0" indent="0" algn="l" defTabSz="914400" rtl="0" eaLnBrk="1" latinLnBrk="0" hangingPunct="1">
              <a:lnSpc>
                <a:spcPct val="100000"/>
              </a:lnSpc>
              <a:spcBef>
                <a:spcPts val="1000"/>
              </a:spcBef>
              <a:buFont typeface="Arial" panose="020B0604020202020204" pitchFamily="34" charset="0"/>
              <a:buNone/>
              <a:defRPr lang="pl-PL" sz="16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dirty="0">
                <a:latin typeface="__Fira_Sans_3fb951"/>
              </a:rPr>
              <a:t>Finding safe places to land</a:t>
            </a:r>
          </a:p>
          <a:p>
            <a:pPr marL="285750" indent="-285750">
              <a:buFont typeface="Arial" panose="020B0604020202020204" pitchFamily="34" charset="0"/>
              <a:buChar char="•"/>
            </a:pPr>
            <a:r>
              <a:rPr lang="en-US" sz="1800" dirty="0">
                <a:latin typeface="__Fira_Sans_3fb951"/>
              </a:rPr>
              <a:t>Seismic vibration testing to select appropriate materials for the construction of space equipment </a:t>
            </a:r>
          </a:p>
          <a:p>
            <a:pPr marL="285750" indent="-285750">
              <a:buFont typeface="Arial" panose="020B0604020202020204" pitchFamily="34" charset="0"/>
              <a:buChar char="•"/>
            </a:pPr>
            <a:r>
              <a:rPr lang="en-US" sz="1800" dirty="0">
                <a:latin typeface="__Fira_Sans_3fb951"/>
              </a:rPr>
              <a:t>Detect and analyze seismic vibrations and find guidelines to help predict quakes.</a:t>
            </a:r>
          </a:p>
          <a:p>
            <a:pPr marL="285750" indent="-285750">
              <a:buFont typeface="Arial" panose="020B0604020202020204" pitchFamily="34" charset="0"/>
              <a:buChar char="•"/>
            </a:pPr>
            <a:r>
              <a:rPr lang="en-US" sz="1800" dirty="0">
                <a:latin typeface="__Fira_Sans_3fb951"/>
              </a:rPr>
              <a:t>Learning about the geological structure of the planet</a:t>
            </a:r>
          </a:p>
          <a:p>
            <a:pPr marL="285750" indent="-285750">
              <a:buFont typeface="Arial" panose="020B0604020202020204" pitchFamily="34" charset="0"/>
              <a:buChar char="•"/>
            </a:pPr>
            <a:r>
              <a:rPr lang="en-US" sz="1800" dirty="0">
                <a:latin typeface="__Fira_Sans_3fb951"/>
              </a:rPr>
              <a:t>Preventing the destruction of space stations</a:t>
            </a:r>
            <a:endParaRPr lang="pl-PL" sz="1800" dirty="0">
              <a:latin typeface="__Fira_Sans_3fb951"/>
            </a:endParaRPr>
          </a:p>
          <a:p>
            <a:pPr marL="285750" indent="-285750">
              <a:buFont typeface="Arial" panose="020B0604020202020204" pitchFamily="34" charset="0"/>
              <a:buChar char="•"/>
            </a:pPr>
            <a:r>
              <a:rPr lang="en-US" sz="1800" dirty="0">
                <a:latin typeface="__Fira_Sans_3fb951"/>
              </a:rPr>
              <a:t>The analyzed data can be used for machine learning</a:t>
            </a:r>
            <a:endParaRPr lang="pl-PL" sz="1800" dirty="0">
              <a:latin typeface="__Fira_Sans_3fb951"/>
            </a:endParaRPr>
          </a:p>
        </p:txBody>
      </p:sp>
      <p:sp>
        <p:nvSpPr>
          <p:cNvPr id="11" name="Symbol zastępczy tekstu 2">
            <a:extLst>
              <a:ext uri="{FF2B5EF4-FFF2-40B4-BE49-F238E27FC236}">
                <a16:creationId xmlns:a16="http://schemas.microsoft.com/office/drawing/2014/main" id="{E1AFC86F-2679-4E4C-9F37-712C1841AFE9}"/>
              </a:ext>
            </a:extLst>
          </p:cNvPr>
          <p:cNvSpPr txBox="1">
            <a:spLocks/>
          </p:cNvSpPr>
          <p:nvPr/>
        </p:nvSpPr>
        <p:spPr>
          <a:xfrm>
            <a:off x="4640462" y="1708658"/>
            <a:ext cx="3767257" cy="4054988"/>
          </a:xfrm>
          <a:prstGeom prst="rect">
            <a:avLst/>
          </a:prstGeom>
        </p:spPr>
        <p:txBody>
          <a:bodyPr vert="horz" lIns="91440" tIns="45720" rIns="91440" bIns="45720" rtlCol="0">
            <a:noAutofit/>
          </a:bodyPr>
          <a:lstStyle>
            <a:defPPr>
              <a:defRPr lang="pl-PL"/>
            </a:defPPr>
            <a:lvl1pPr marL="0" indent="0" algn="l" defTabSz="914400" rtl="0" eaLnBrk="1" latinLnBrk="0" hangingPunct="1">
              <a:lnSpc>
                <a:spcPct val="100000"/>
              </a:lnSpc>
              <a:spcBef>
                <a:spcPts val="1000"/>
              </a:spcBef>
              <a:buFont typeface="Arial" panose="020B0604020202020204" pitchFamily="34" charset="0"/>
              <a:buNone/>
              <a:defRPr lang="pl-PL" sz="1600" kern="1200">
                <a:solidFill>
                  <a:schemeClr val="bg1"/>
                </a:solidFill>
                <a:latin typeface="+mn-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pPr marL="285750" indent="-285750">
              <a:buFont typeface="Arial" panose="020B0604020202020204" pitchFamily="34" charset="0"/>
              <a:buChar char="•"/>
            </a:pPr>
            <a:endParaRPr lang="pl-PL" dirty="0"/>
          </a:p>
          <a:p>
            <a:endParaRPr lang="pl-PL" dirty="0"/>
          </a:p>
          <a:p>
            <a:endParaRPr lang="pl-PL" dirty="0"/>
          </a:p>
        </p:txBody>
      </p:sp>
      <p:sp>
        <p:nvSpPr>
          <p:cNvPr id="12" name="Tekst — symbol zastępczy 3">
            <a:extLst>
              <a:ext uri="{FF2B5EF4-FFF2-40B4-BE49-F238E27FC236}">
                <a16:creationId xmlns:a16="http://schemas.microsoft.com/office/drawing/2014/main" id="{0FFEEA20-EE45-4924-9FCF-7585655976A3}"/>
              </a:ext>
            </a:extLst>
          </p:cNvPr>
          <p:cNvSpPr txBox="1">
            <a:spLocks/>
          </p:cNvSpPr>
          <p:nvPr/>
        </p:nvSpPr>
        <p:spPr>
          <a:xfrm>
            <a:off x="592081" y="1275659"/>
            <a:ext cx="6888665" cy="961087"/>
          </a:xfrm>
          <a:prstGeom prst="rect">
            <a:avLst/>
          </a:prstGeom>
        </p:spPr>
        <p:txBody>
          <a:bodyPr rtlCol="0"/>
          <a:lstStyle>
            <a:defPPr>
              <a:defRPr lang="pl-PL"/>
            </a:defPPr>
            <a:lvl1pPr marL="0" indent="0" algn="l" defTabSz="914400" rtl="0" eaLnBrk="1" latinLnBrk="0" hangingPunct="1">
              <a:lnSpc>
                <a:spcPct val="90000"/>
              </a:lnSpc>
              <a:spcBef>
                <a:spcPts val="1000"/>
              </a:spcBef>
              <a:buFont typeface="Arial" panose="020B0604020202020204" pitchFamily="34" charset="0"/>
              <a:buNone/>
              <a:defRPr lang="pl-PL"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lang="pl-PL"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lang="pl-PL"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lang="pl-PL" sz="1800" kern="1200">
                <a:solidFill>
                  <a:schemeClr val="tx1"/>
                </a:solidFill>
                <a:latin typeface="+mn-lt"/>
                <a:ea typeface="+mn-ea"/>
                <a:cs typeface="+mn-cs"/>
              </a:defRPr>
            </a:lvl9pPr>
          </a:lstStyle>
          <a:p>
            <a:r>
              <a:rPr lang="pl-PL" dirty="0"/>
              <a:t>Application of the algorithm</a:t>
            </a:r>
          </a:p>
        </p:txBody>
      </p:sp>
      <p:pic>
        <p:nvPicPr>
          <p:cNvPr id="3082" name="Picture 10" descr="Baza kosmiczna na niezamieszkanej planecie i blisko księżyca | Premium  obraz wygenerowany przez AI">
            <a:extLst>
              <a:ext uri="{FF2B5EF4-FFF2-40B4-BE49-F238E27FC236}">
                <a16:creationId xmlns:a16="http://schemas.microsoft.com/office/drawing/2014/main" id="{954629C8-2433-436F-B301-4D2C0709DE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90641" y="2766587"/>
            <a:ext cx="6201359" cy="4130937"/>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Mars 2020: latający dźwig Sky Crane. Lądowanie łazika Perseverance [Wideo]">
            <a:extLst>
              <a:ext uri="{FF2B5EF4-FFF2-40B4-BE49-F238E27FC236}">
                <a16:creationId xmlns:a16="http://schemas.microsoft.com/office/drawing/2014/main" id="{D325AEAD-2F5C-4EC8-8890-4EEA919BDA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90641" y="5725"/>
            <a:ext cx="6201359" cy="3488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063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261FEC72-58E2-1B97-DDA6-628DFCBBA00A}"/>
              </a:ext>
            </a:extLst>
          </p:cNvPr>
          <p:cNvSpPr>
            <a:spLocks noGrp="1"/>
          </p:cNvSpPr>
          <p:nvPr>
            <p:ph type="title"/>
          </p:nvPr>
        </p:nvSpPr>
        <p:spPr/>
        <p:txBody>
          <a:bodyPr rtlCol="0"/>
          <a:lstStyle>
            <a:defPPr>
              <a:defRPr lang="pl-PL"/>
            </a:defPPr>
          </a:lstStyle>
          <a:p>
            <a:pPr rtl="0"/>
            <a:r>
              <a:rPr lang="pl-PL" dirty="0"/>
              <a:t>System ekspertowy oraz system decyzyjny </a:t>
            </a:r>
          </a:p>
        </p:txBody>
      </p:sp>
      <p:sp>
        <p:nvSpPr>
          <p:cNvPr id="3" name="Tekst — symbol zastępczy 2">
            <a:extLst>
              <a:ext uri="{FF2B5EF4-FFF2-40B4-BE49-F238E27FC236}">
                <a16:creationId xmlns:a16="http://schemas.microsoft.com/office/drawing/2014/main" id="{8D1CE76A-8255-CCDE-9E27-EDF3F5B73F48}"/>
              </a:ext>
            </a:extLst>
          </p:cNvPr>
          <p:cNvSpPr>
            <a:spLocks noGrp="1"/>
          </p:cNvSpPr>
          <p:nvPr>
            <p:ph type="body" sz="quarter" idx="30"/>
          </p:nvPr>
        </p:nvSpPr>
        <p:spPr>
          <a:xfrm>
            <a:off x="1828739" y="2204784"/>
            <a:ext cx="3953594" cy="509671"/>
          </a:xfrm>
        </p:spPr>
        <p:txBody>
          <a:bodyPr rtlCol="0"/>
          <a:lstStyle>
            <a:defPPr>
              <a:defRPr lang="pl-PL"/>
            </a:defPPr>
          </a:lstStyle>
          <a:p>
            <a:pPr algn="ctr" rtl="0"/>
            <a:r>
              <a:rPr lang="pl-PL" dirty="0" err="1"/>
              <a:t>Expert</a:t>
            </a:r>
            <a:r>
              <a:rPr lang="pl-PL" dirty="0"/>
              <a:t> System</a:t>
            </a:r>
          </a:p>
        </p:txBody>
      </p:sp>
      <p:sp>
        <p:nvSpPr>
          <p:cNvPr id="4" name="Tekst — symbol zastępczy 3">
            <a:extLst>
              <a:ext uri="{FF2B5EF4-FFF2-40B4-BE49-F238E27FC236}">
                <a16:creationId xmlns:a16="http://schemas.microsoft.com/office/drawing/2014/main" id="{BDF837F0-12C8-AED0-CCBA-DEE5E6CB61AC}"/>
              </a:ext>
            </a:extLst>
          </p:cNvPr>
          <p:cNvSpPr>
            <a:spLocks noGrp="1"/>
          </p:cNvSpPr>
          <p:nvPr>
            <p:ph type="body" sz="quarter" idx="32"/>
          </p:nvPr>
        </p:nvSpPr>
        <p:spPr>
          <a:xfrm>
            <a:off x="6966224" y="2191139"/>
            <a:ext cx="3911982" cy="523316"/>
          </a:xfrm>
        </p:spPr>
        <p:txBody>
          <a:bodyPr rtlCol="0"/>
          <a:lstStyle>
            <a:defPPr>
              <a:defRPr lang="pl-PL"/>
            </a:defPPr>
          </a:lstStyle>
          <a:p>
            <a:pPr algn="ctr" rtl="0"/>
            <a:r>
              <a:rPr lang="pl-PL" dirty="0" err="1"/>
              <a:t>Decision</a:t>
            </a:r>
            <a:r>
              <a:rPr lang="pl-PL" dirty="0"/>
              <a:t> System</a:t>
            </a:r>
          </a:p>
        </p:txBody>
      </p:sp>
      <p:sp>
        <p:nvSpPr>
          <p:cNvPr id="5" name="Tekst — symbol zastępczy 4">
            <a:extLst>
              <a:ext uri="{FF2B5EF4-FFF2-40B4-BE49-F238E27FC236}">
                <a16:creationId xmlns:a16="http://schemas.microsoft.com/office/drawing/2014/main" id="{8D99B8E1-044C-B1DF-0949-80D67925F556}"/>
              </a:ext>
            </a:extLst>
          </p:cNvPr>
          <p:cNvSpPr>
            <a:spLocks noGrp="1"/>
          </p:cNvSpPr>
          <p:nvPr>
            <p:ph type="body" sz="quarter" idx="35"/>
          </p:nvPr>
        </p:nvSpPr>
        <p:spPr>
          <a:xfrm>
            <a:off x="1864931" y="2938378"/>
            <a:ext cx="3911982" cy="3143273"/>
          </a:xfrm>
        </p:spPr>
        <p:txBody>
          <a:bodyPr rtlCol="0"/>
          <a:lstStyle>
            <a:defPPr>
              <a:defRPr lang="pl-PL"/>
            </a:defPPr>
          </a:lstStyle>
          <a:p>
            <a:pPr rtl="0"/>
            <a:r>
              <a:rPr lang="en-US" dirty="0"/>
              <a:t>Its task is to verify the type of threat resulting from planetary seismic activity based on the adopted assumptions</a:t>
            </a:r>
            <a:br>
              <a:rPr lang="en-US" dirty="0"/>
            </a:br>
            <a:endParaRPr lang="pl-PL" dirty="0"/>
          </a:p>
          <a:p>
            <a:pPr rtl="0"/>
            <a:r>
              <a:rPr lang="en-US" dirty="0"/>
              <a:t>It enables a quick response to specific seismological phenomena</a:t>
            </a:r>
            <a:br>
              <a:rPr lang="en-US" dirty="0"/>
            </a:br>
            <a:endParaRPr lang="pl-PL" dirty="0"/>
          </a:p>
          <a:p>
            <a:pPr rtl="0"/>
            <a:r>
              <a:rPr lang="en-US" dirty="0"/>
              <a:t>It allows the implementation of output data into machine learning algorithms</a:t>
            </a:r>
            <a:endParaRPr lang="pl-PL" dirty="0"/>
          </a:p>
        </p:txBody>
      </p:sp>
      <p:sp>
        <p:nvSpPr>
          <p:cNvPr id="6" name="Tekst — symbol zastępczy 5">
            <a:extLst>
              <a:ext uri="{FF2B5EF4-FFF2-40B4-BE49-F238E27FC236}">
                <a16:creationId xmlns:a16="http://schemas.microsoft.com/office/drawing/2014/main" id="{65568B5F-6318-65E2-CEDA-18DE9E9733EF}"/>
              </a:ext>
            </a:extLst>
          </p:cNvPr>
          <p:cNvSpPr>
            <a:spLocks noGrp="1"/>
          </p:cNvSpPr>
          <p:nvPr>
            <p:ph type="body" sz="quarter" idx="36"/>
          </p:nvPr>
        </p:nvSpPr>
        <p:spPr>
          <a:xfrm>
            <a:off x="6966224" y="2938379"/>
            <a:ext cx="3911982" cy="2307568"/>
          </a:xfrm>
        </p:spPr>
        <p:txBody>
          <a:bodyPr rtlCol="0"/>
          <a:lstStyle>
            <a:defPPr>
              <a:defRPr lang="pl-PL"/>
            </a:defPPr>
          </a:lstStyle>
          <a:p>
            <a:pPr rtl="0"/>
            <a:r>
              <a:rPr lang="en-US" dirty="0"/>
              <a:t>It involves analyzing seismic motion graphs and notifying the user in case of deviations from the norm</a:t>
            </a:r>
            <a:endParaRPr lang="pl-PL" dirty="0"/>
          </a:p>
        </p:txBody>
      </p:sp>
      <p:sp>
        <p:nvSpPr>
          <p:cNvPr id="7" name="Numer slajdu — symbol zastępczy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rtlCol="0"/>
          <a:lstStyle>
            <a:defPPr>
              <a:defRPr lang="pl-PL"/>
            </a:defPPr>
          </a:lstStyle>
          <a:p>
            <a:pPr rtl="0"/>
            <a:fld id="{FE024F78-56A6-7740-B68D-8D4D026EDF3F}" type="slidenum">
              <a:rPr lang="pl-PL" smtClean="0"/>
              <a:pPr rtl="0"/>
              <a:t>4</a:t>
            </a:fld>
            <a:endParaRPr lang="pl-PL" dirty="0"/>
          </a:p>
        </p:txBody>
      </p:sp>
    </p:spTree>
    <p:extLst>
      <p:ext uri="{BB962C8B-B14F-4D97-AF65-F5344CB8AC3E}">
        <p14:creationId xmlns:p14="http://schemas.microsoft.com/office/powerpoint/2010/main" val="3049025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1A4D57C4-CC71-1F01-828C-BC1B630951E6}"/>
              </a:ext>
            </a:extLst>
          </p:cNvPr>
          <p:cNvSpPr>
            <a:spLocks noGrp="1"/>
          </p:cNvSpPr>
          <p:nvPr>
            <p:ph type="title"/>
          </p:nvPr>
        </p:nvSpPr>
        <p:spPr/>
        <p:txBody>
          <a:bodyPr rtlCol="0"/>
          <a:lstStyle>
            <a:defPPr>
              <a:defRPr lang="pl-PL"/>
            </a:defPPr>
          </a:lstStyle>
          <a:p>
            <a:pPr rtl="0"/>
            <a:r>
              <a:rPr lang="en-AU" dirty="0"/>
              <a:t>Simplicity in data processing</a:t>
            </a:r>
          </a:p>
        </p:txBody>
      </p:sp>
      <p:sp>
        <p:nvSpPr>
          <p:cNvPr id="10" name="Numer slajdu — symbol zastępczy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rtlCol="0"/>
          <a:lstStyle>
            <a:defPPr>
              <a:defRPr lang="pl-PL"/>
            </a:defPPr>
          </a:lstStyle>
          <a:p>
            <a:pPr rtl="0"/>
            <a:fld id="{FE024F78-56A6-7740-B68D-8D4D026EDF3F}" type="slidenum">
              <a:rPr lang="pl-PL" smtClean="0"/>
              <a:pPr rtl="0"/>
              <a:t>5</a:t>
            </a:fld>
            <a:endParaRPr lang="pl-PL" dirty="0"/>
          </a:p>
        </p:txBody>
      </p:sp>
      <p:cxnSp>
        <p:nvCxnSpPr>
          <p:cNvPr id="8" name="Łącznik prosty 7">
            <a:extLst>
              <a:ext uri="{FF2B5EF4-FFF2-40B4-BE49-F238E27FC236}">
                <a16:creationId xmlns:a16="http://schemas.microsoft.com/office/drawing/2014/main" id="{39015C22-9EE1-266B-0D3F-CC2AC08DED01}"/>
              </a:ext>
              <a:ext uri="{C183D7F6-B498-43B3-948B-1728B52AA6E4}">
                <adec:decorative xmlns:adec="http://schemas.microsoft.com/office/drawing/2017/decorative" val="1"/>
              </a:ext>
            </a:extLst>
          </p:cNvPr>
          <p:cNvCxnSpPr>
            <a:cxnSpLocks/>
          </p:cNvCxnSpPr>
          <p:nvPr/>
        </p:nvCxnSpPr>
        <p:spPr>
          <a:xfrm>
            <a:off x="1494452" y="2611476"/>
            <a:ext cx="643034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pole tekstowe 12">
            <a:extLst>
              <a:ext uri="{FF2B5EF4-FFF2-40B4-BE49-F238E27FC236}">
                <a16:creationId xmlns:a16="http://schemas.microsoft.com/office/drawing/2014/main" id="{E020BA35-C2B2-DD5A-7249-87B97CA54A17}"/>
              </a:ext>
            </a:extLst>
          </p:cNvPr>
          <p:cNvSpPr txBox="1"/>
          <p:nvPr/>
        </p:nvSpPr>
        <p:spPr>
          <a:xfrm>
            <a:off x="1494452" y="2611476"/>
            <a:ext cx="6097064" cy="2862322"/>
          </a:xfrm>
          <a:prstGeom prst="rect">
            <a:avLst/>
          </a:prstGeom>
          <a:noFill/>
        </p:spPr>
        <p:txBody>
          <a:bodyPr wrap="square">
            <a:spAutoFit/>
          </a:bodyPr>
          <a:lstStyle/>
          <a:p>
            <a:pPr marL="285750" indent="-285750" rtl="0">
              <a:lnSpc>
                <a:spcPct val="150000"/>
              </a:lnSpc>
              <a:buFont typeface="Arial" panose="020B0604020202020204" pitchFamily="34" charset="0"/>
              <a:buChar char="•"/>
            </a:pPr>
            <a:r>
              <a:rPr lang="pl-PL" dirty="0" err="1">
                <a:solidFill>
                  <a:schemeClr val="bg1"/>
                </a:solidFill>
              </a:rPr>
              <a:t>Loading</a:t>
            </a:r>
            <a:r>
              <a:rPr lang="pl-PL" dirty="0">
                <a:solidFill>
                  <a:schemeClr val="bg1"/>
                </a:solidFill>
              </a:rPr>
              <a:t> and Processing Data</a:t>
            </a:r>
          </a:p>
          <a:p>
            <a:pPr marL="285750" indent="-285750" rtl="0">
              <a:lnSpc>
                <a:spcPct val="150000"/>
              </a:lnSpc>
              <a:buFont typeface="Arial" panose="020B0604020202020204" pitchFamily="34" charset="0"/>
              <a:buChar char="•"/>
            </a:pPr>
            <a:r>
              <a:rPr lang="pl-PL" dirty="0" err="1">
                <a:solidFill>
                  <a:schemeClr val="bg1"/>
                </a:solidFill>
              </a:rPr>
              <a:t>Filtering</a:t>
            </a:r>
            <a:r>
              <a:rPr lang="pl-PL" dirty="0">
                <a:solidFill>
                  <a:schemeClr val="bg1"/>
                </a:solidFill>
              </a:rPr>
              <a:t> the Data</a:t>
            </a:r>
          </a:p>
          <a:p>
            <a:pPr marL="285750" indent="-285750" rtl="0">
              <a:lnSpc>
                <a:spcPct val="150000"/>
              </a:lnSpc>
              <a:buFont typeface="Arial" panose="020B0604020202020204" pitchFamily="34" charset="0"/>
              <a:buChar char="•"/>
            </a:pPr>
            <a:r>
              <a:rPr lang="en-US" dirty="0">
                <a:solidFill>
                  <a:schemeClr val="bg1"/>
                </a:solidFill>
              </a:rPr>
              <a:t>Seismic Event Detection using STA</a:t>
            </a:r>
            <a:r>
              <a:rPr lang="pl-PL" dirty="0">
                <a:solidFill>
                  <a:schemeClr val="bg1"/>
                </a:solidFill>
              </a:rPr>
              <a:t> </a:t>
            </a:r>
            <a:r>
              <a:rPr lang="en-US" dirty="0">
                <a:solidFill>
                  <a:schemeClr val="bg1"/>
                </a:solidFill>
              </a:rPr>
              <a:t>/</a:t>
            </a:r>
            <a:r>
              <a:rPr lang="pl-PL" dirty="0">
                <a:solidFill>
                  <a:schemeClr val="bg1"/>
                </a:solidFill>
              </a:rPr>
              <a:t> </a:t>
            </a:r>
            <a:r>
              <a:rPr lang="en-US" dirty="0">
                <a:solidFill>
                  <a:schemeClr val="bg1"/>
                </a:solidFill>
              </a:rPr>
              <a:t>LTA Algorithm</a:t>
            </a:r>
            <a:endParaRPr lang="pl-PL" dirty="0">
              <a:solidFill>
                <a:schemeClr val="bg1"/>
              </a:solidFill>
            </a:endParaRPr>
          </a:p>
          <a:p>
            <a:pPr marL="285750" indent="-285750" rtl="0">
              <a:lnSpc>
                <a:spcPct val="150000"/>
              </a:lnSpc>
              <a:buFont typeface="Arial" panose="020B0604020202020204" pitchFamily="34" charset="0"/>
              <a:buChar char="•"/>
            </a:pPr>
            <a:r>
              <a:rPr lang="pl-PL" dirty="0" err="1">
                <a:solidFill>
                  <a:schemeClr val="bg1"/>
                </a:solidFill>
              </a:rPr>
              <a:t>Plotting</a:t>
            </a:r>
            <a:r>
              <a:rPr lang="pl-PL" dirty="0">
                <a:solidFill>
                  <a:schemeClr val="bg1"/>
                </a:solidFill>
              </a:rPr>
              <a:t> Data and </a:t>
            </a:r>
            <a:r>
              <a:rPr lang="pl-PL" dirty="0" err="1">
                <a:solidFill>
                  <a:schemeClr val="bg1"/>
                </a:solidFill>
              </a:rPr>
              <a:t>Spectrograms</a:t>
            </a:r>
            <a:endParaRPr lang="pl-PL" dirty="0">
              <a:solidFill>
                <a:schemeClr val="bg1"/>
              </a:solidFill>
            </a:endParaRPr>
          </a:p>
          <a:p>
            <a:pPr marL="285750" indent="-285750" rtl="0">
              <a:lnSpc>
                <a:spcPct val="150000"/>
              </a:lnSpc>
              <a:buFont typeface="Arial" panose="020B0604020202020204" pitchFamily="34" charset="0"/>
              <a:buChar char="•"/>
            </a:pPr>
            <a:r>
              <a:rPr lang="pl-PL" dirty="0" err="1">
                <a:solidFill>
                  <a:schemeClr val="bg1"/>
                </a:solidFill>
              </a:rPr>
              <a:t>Saving</a:t>
            </a:r>
            <a:r>
              <a:rPr lang="pl-PL" dirty="0">
                <a:solidFill>
                  <a:schemeClr val="bg1"/>
                </a:solidFill>
              </a:rPr>
              <a:t> </a:t>
            </a:r>
            <a:r>
              <a:rPr lang="pl-PL" dirty="0" err="1">
                <a:solidFill>
                  <a:schemeClr val="bg1"/>
                </a:solidFill>
              </a:rPr>
              <a:t>Detected</a:t>
            </a:r>
            <a:r>
              <a:rPr lang="pl-PL" dirty="0">
                <a:solidFill>
                  <a:schemeClr val="bg1"/>
                </a:solidFill>
              </a:rPr>
              <a:t> </a:t>
            </a:r>
            <a:r>
              <a:rPr lang="pl-PL" dirty="0" err="1">
                <a:solidFill>
                  <a:schemeClr val="bg1"/>
                </a:solidFill>
              </a:rPr>
              <a:t>Events</a:t>
            </a:r>
            <a:endParaRPr lang="pl-PL" dirty="0">
              <a:solidFill>
                <a:schemeClr val="bg1"/>
              </a:solidFill>
            </a:endParaRPr>
          </a:p>
          <a:p>
            <a:pPr marL="285750" indent="-285750" rtl="0">
              <a:lnSpc>
                <a:spcPct val="150000"/>
              </a:lnSpc>
              <a:buFont typeface="Arial" panose="020B0604020202020204" pitchFamily="34" charset="0"/>
              <a:buChar char="•"/>
            </a:pPr>
            <a:r>
              <a:rPr lang="pl-PL" dirty="0" err="1">
                <a:solidFill>
                  <a:schemeClr val="bg1"/>
                </a:solidFill>
              </a:rPr>
              <a:t>Gathering</a:t>
            </a:r>
            <a:r>
              <a:rPr lang="pl-PL" dirty="0">
                <a:solidFill>
                  <a:schemeClr val="bg1"/>
                </a:solidFill>
              </a:rPr>
              <a:t> </a:t>
            </a:r>
            <a:r>
              <a:rPr lang="pl-PL" dirty="0" err="1">
                <a:solidFill>
                  <a:schemeClr val="bg1"/>
                </a:solidFill>
              </a:rPr>
              <a:t>results</a:t>
            </a:r>
            <a:r>
              <a:rPr lang="pl-PL" dirty="0">
                <a:solidFill>
                  <a:schemeClr val="bg1"/>
                </a:solidFill>
              </a:rPr>
              <a:t> and </a:t>
            </a:r>
            <a:r>
              <a:rPr lang="pl-PL" dirty="0" err="1">
                <a:solidFill>
                  <a:schemeClr val="bg1"/>
                </a:solidFill>
              </a:rPr>
              <a:t>verify</a:t>
            </a:r>
            <a:r>
              <a:rPr lang="pl-PL" dirty="0">
                <a:solidFill>
                  <a:schemeClr val="bg1"/>
                </a:solidFill>
              </a:rPr>
              <a:t> the data</a:t>
            </a:r>
          </a:p>
          <a:p>
            <a:pPr marL="285750" indent="-285750" rtl="0">
              <a:buFont typeface="Arial" panose="020B0604020202020204" pitchFamily="34" charset="0"/>
              <a:buChar char="•"/>
            </a:pPr>
            <a:endParaRPr lang="pl-PL" dirty="0">
              <a:solidFill>
                <a:schemeClr val="bg1"/>
              </a:solidFill>
            </a:endParaRPr>
          </a:p>
        </p:txBody>
      </p:sp>
    </p:spTree>
    <p:extLst>
      <p:ext uri="{BB962C8B-B14F-4D97-AF65-F5344CB8AC3E}">
        <p14:creationId xmlns:p14="http://schemas.microsoft.com/office/powerpoint/2010/main" val="21255180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Numer slajdu — symbol zastępczy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rtlCol="0"/>
          <a:lstStyle>
            <a:defPPr>
              <a:defRPr lang="pl-PL"/>
            </a:defPPr>
          </a:lstStyle>
          <a:p>
            <a:pPr rtl="0"/>
            <a:fld id="{FE024F78-56A6-7740-B68D-8D4D026EDF3F}" type="slidenum">
              <a:rPr lang="pl-PL" smtClean="0"/>
              <a:pPr rtl="0"/>
              <a:t>6</a:t>
            </a:fld>
            <a:endParaRPr lang="pl-PL" dirty="0"/>
          </a:p>
        </p:txBody>
      </p:sp>
      <p:sp>
        <p:nvSpPr>
          <p:cNvPr id="9" name="Symbol zastępczy tekstu 8">
            <a:extLst>
              <a:ext uri="{FF2B5EF4-FFF2-40B4-BE49-F238E27FC236}">
                <a16:creationId xmlns:a16="http://schemas.microsoft.com/office/drawing/2014/main" id="{BA5B388F-F9DF-45C6-9B30-C21C02922AB0}"/>
              </a:ext>
            </a:extLst>
          </p:cNvPr>
          <p:cNvSpPr>
            <a:spLocks noGrp="1"/>
          </p:cNvSpPr>
          <p:nvPr>
            <p:ph type="body" sz="quarter" idx="13"/>
          </p:nvPr>
        </p:nvSpPr>
        <p:spPr>
          <a:xfrm>
            <a:off x="766675" y="1296062"/>
            <a:ext cx="3636650" cy="2929709"/>
          </a:xfrm>
        </p:spPr>
        <p:txBody>
          <a:bodyPr/>
          <a:lstStyle/>
          <a:p>
            <a:r>
              <a:rPr lang="pl-PL" dirty="0"/>
              <a:t>Sources:</a:t>
            </a:r>
          </a:p>
          <a:p>
            <a:r>
              <a:rPr lang="pl-PL" dirty="0"/>
              <a:t>https://tech.wp.pl/mars-2020-latajacy-dzwig-ladowanie-lazika-perseverance,6611186310994784a</a:t>
            </a:r>
          </a:p>
          <a:p>
            <a:r>
              <a:rPr lang="pl-PL" dirty="0">
                <a:hlinkClick r:id="rId3"/>
              </a:rPr>
              <a:t>https://pl.freepik.com/premium-zdjecie/baza-kosmiczna-na-niezamieszkanej-planecie-i-blisko-ksiezyca_59080445.htm</a:t>
            </a:r>
            <a:endParaRPr lang="pl-PL" dirty="0"/>
          </a:p>
          <a:p>
            <a:r>
              <a:rPr lang="pl-PL" dirty="0">
                <a:hlinkClick r:id="rId4"/>
              </a:rPr>
              <a:t>https://www.nasa.gov/</a:t>
            </a:r>
            <a:endParaRPr lang="pl-PL" dirty="0"/>
          </a:p>
          <a:p>
            <a:endParaRPr lang="pl-PL" dirty="0"/>
          </a:p>
        </p:txBody>
      </p:sp>
    </p:spTree>
    <p:extLst>
      <p:ext uri="{BB962C8B-B14F-4D97-AF65-F5344CB8AC3E}">
        <p14:creationId xmlns:p14="http://schemas.microsoft.com/office/powerpoint/2010/main" val="79002458"/>
      </p:ext>
    </p:extLst>
  </p:cSld>
  <p:clrMapOvr>
    <a:masterClrMapping/>
  </p:clrMapOvr>
</p:sld>
</file>

<file path=ppt/theme/theme1.xml><?xml version="1.0" encoding="utf-8"?>
<a:theme xmlns:a="http://schemas.openxmlformats.org/drawingml/2006/main" name="Motyw pakietu Offic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339</Words>
  <Application>Microsoft Office PowerPoint</Application>
  <PresentationFormat>Panoramiczny</PresentationFormat>
  <Paragraphs>61</Paragraphs>
  <Slides>6</Slides>
  <Notes>5</Notes>
  <HiddenSlides>0</HiddenSlides>
  <MMClips>0</MMClips>
  <ScaleCrop>false</ScaleCrop>
  <HeadingPairs>
    <vt:vector size="6" baseType="variant">
      <vt:variant>
        <vt:lpstr>Używane czcionki</vt:lpstr>
      </vt:variant>
      <vt:variant>
        <vt:i4>8</vt:i4>
      </vt:variant>
      <vt:variant>
        <vt:lpstr>Motyw</vt:lpstr>
      </vt:variant>
      <vt:variant>
        <vt:i4>1</vt:i4>
      </vt:variant>
      <vt:variant>
        <vt:lpstr>Tytuły slajdów</vt:lpstr>
      </vt:variant>
      <vt:variant>
        <vt:i4>6</vt:i4>
      </vt:variant>
    </vt:vector>
  </HeadingPairs>
  <TitlesOfParts>
    <vt:vector size="15" baseType="lpstr">
      <vt:lpstr>__Fira_Sans_3fb951</vt:lpstr>
      <vt:lpstr>Arial</vt:lpstr>
      <vt:lpstr>Arial Nova</vt:lpstr>
      <vt:lpstr>Bahnschrift</vt:lpstr>
      <vt:lpstr>Biome</vt:lpstr>
      <vt:lpstr>Biome Light</vt:lpstr>
      <vt:lpstr>Calibri</vt:lpstr>
      <vt:lpstr>Segoe UI</vt:lpstr>
      <vt:lpstr>Motyw pakietu Office</vt:lpstr>
      <vt:lpstr>Seismic Detection </vt:lpstr>
      <vt:lpstr>Prezentacja programu PowerPoint</vt:lpstr>
      <vt:lpstr>Prezentacja programu PowerPoint</vt:lpstr>
      <vt:lpstr>System ekspertowy oraz system decyzyjny </vt:lpstr>
      <vt:lpstr>Simplicity in data processing</vt:lpstr>
      <vt:lpstr>Prezentacja programu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2022-07-13T15:59:43Z</dcterms:created>
  <dcterms:modified xsi:type="dcterms:W3CDTF">2024-10-06T13:51:59Z</dcterms:modified>
</cp:coreProperties>
</file>

<file path=docProps/thumbnail.jpeg>
</file>